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themeOverride+xml" PartName="/ppt/theme/themeOverride3.xml"/>
  <Override ContentType="application/vnd.openxmlformats-officedocument.themeOverride+xml" PartName="/ppt/theme/themeOverride2.xml"/>
  <Override ContentType="application/vnd.openxmlformats-officedocument.themeOverride+xml" PartName="/ppt/theme/themeOverride4.xml"/>
  <Override ContentType="application/vnd.openxmlformats-officedocument.themeOverride+xml" PartName="/ppt/theme/themeOverride1.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24" r:id="rId4"/>
    <p:sldMasterId id="2147483725" r:id="rId5"/>
    <p:sldMasterId id="2147483726" r:id="rId6"/>
    <p:sldMasterId id="2147483727" r:id="rId7"/>
    <p:sldMasterId id="2147483728" r:id="rId8"/>
    <p:sldMasterId id="2147483729" r:id="rId9"/>
    <p:sldMasterId id="2147483730"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Lst>
  <p:sldSz cy="6858000" cx="12192000"/>
  <p:notesSz cx="6858000" cy="9144000"/>
  <p:embeddedFontLst>
    <p:embeddedFont>
      <p:font typeface="Libre Franklin"/>
      <p:regular r:id="rId35"/>
      <p:bold r:id="rId36"/>
      <p:italic r:id="rId37"/>
      <p:boldItalic r:id="rId38"/>
    </p:embeddedFont>
    <p:embeddedFont>
      <p:font typeface="Roboto"/>
      <p:regular r:id="rId39"/>
      <p:bold r:id="rId40"/>
      <p:italic r:id="rId41"/>
      <p:boldItalic r:id="rId42"/>
    </p:embeddedFont>
    <p:embeddedFont>
      <p:font typeface="Garamond"/>
      <p:regular r:id="rId43"/>
      <p:bold r:id="rId44"/>
      <p:italic r:id="rId45"/>
      <p:boldItalic r:id="rId46"/>
    </p:embeddedFont>
    <p:embeddedFont>
      <p:font typeface="Libre Baskerville"/>
      <p:regular r:id="rId47"/>
      <p:bold r:id="rId48"/>
      <p: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Garamond-bold.fntdata"/><Relationship Id="rId43" Type="http://schemas.openxmlformats.org/officeDocument/2006/relationships/font" Target="fonts/Garamond-regular.fntdata"/><Relationship Id="rId46" Type="http://schemas.openxmlformats.org/officeDocument/2006/relationships/font" Target="fonts/Garamond-boldItalic.fntdata"/><Relationship Id="rId45" Type="http://schemas.openxmlformats.org/officeDocument/2006/relationships/font" Target="fonts/Garamon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LibreBaskerville-bold.fntdata"/><Relationship Id="rId47" Type="http://schemas.openxmlformats.org/officeDocument/2006/relationships/font" Target="fonts/LibreBaskerville-regular.fntdata"/><Relationship Id="rId49" Type="http://schemas.openxmlformats.org/officeDocument/2006/relationships/font" Target="fonts/LibreBaskerville-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font" Target="fonts/LibreFranklin-regular.fntdata"/><Relationship Id="rId34" Type="http://schemas.openxmlformats.org/officeDocument/2006/relationships/slide" Target="slides/slide23.xml"/><Relationship Id="rId37" Type="http://schemas.openxmlformats.org/officeDocument/2006/relationships/font" Target="fonts/LibreFranklin-italic.fntdata"/><Relationship Id="rId36" Type="http://schemas.openxmlformats.org/officeDocument/2006/relationships/font" Target="fonts/LibreFranklin-bold.fntdata"/><Relationship Id="rId39" Type="http://schemas.openxmlformats.org/officeDocument/2006/relationships/font" Target="fonts/Roboto-regular.fntdata"/><Relationship Id="rId38" Type="http://schemas.openxmlformats.org/officeDocument/2006/relationships/font" Target="fonts/LibreFranklin-boldItalic.fntdata"/><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11" Type="http://schemas.openxmlformats.org/officeDocument/2006/relationships/notesMaster" Target="notesMasters/notesMaster1.xml"/><Relationship Id="rId10" Type="http://schemas.openxmlformats.org/officeDocument/2006/relationships/slideMaster" Target="slideMasters/slideMaster7.xml"/><Relationship Id="rId13" Type="http://schemas.openxmlformats.org/officeDocument/2006/relationships/slide" Target="slides/slide2.xml"/><Relationship Id="rId12" Type="http://schemas.openxmlformats.org/officeDocument/2006/relationships/slide" Target="slides/slide1.xml"/><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6" name="Google Shape;64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66" name="Google Shape;76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767" name="Google Shape;76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37f2bf91ff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3" name="Google Shape;783;g137f2bf91ff_0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784" name="Google Shape;784;g137f2bf91ff_0_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37f2bf91ff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8" name="Google Shape;798;g137f2bf91ff_0_2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799" name="Google Shape;799;g137f2bf91ff_0_2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f64740d735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5" name="Google Shape;815;g2f64740d735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816" name="Google Shape;816;g2f64740d735_0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37f2bf91ff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1" name="Google Shape;831;g137f2bf91ff_0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832" name="Google Shape;832;g137f2bf91ff_0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53" name="Google Shape;85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37f2bf91ff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6" name="Google Shape;866;g137f2bf91ff_0_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867" name="Google Shape;867;g137f2bf91ff_0_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37f2bf91ff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2" name="Google Shape;882;g137f2bf91ff_0_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883" name="Google Shape;883;g137f2bf91ff_0_1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37f2bf91ff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0" name="Google Shape;900;g137f2bf91ff_0_1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901" name="Google Shape;901;g137f2bf91ff_0_1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37f2bf91ff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0" name="Google Shape;920;g137f2bf91ff_0_2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921" name="Google Shape;921;g137f2bf91ff_0_2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a21f3c5eb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10a21f3c5eb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t/>
            </a:r>
            <a:endParaRPr/>
          </a:p>
          <a:p>
            <a:pPr indent="0" lvl="0" marL="0" rtl="0" algn="l">
              <a:spcBef>
                <a:spcPts val="360"/>
              </a:spcBef>
              <a:spcAft>
                <a:spcPts val="0"/>
              </a:spcAft>
              <a:buNone/>
            </a:pPr>
            <a:r>
              <a:t/>
            </a:r>
            <a:endParaRPr/>
          </a:p>
        </p:txBody>
      </p:sp>
      <p:sp>
        <p:nvSpPr>
          <p:cNvPr id="661" name="Google Shape;661;g10a21f3c5eb_0_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3" name="Google Shape;93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49" name="Google Shape;94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 Quick recap of the day’s lesson</a:t>
            </a:r>
            <a:endParaRPr/>
          </a:p>
        </p:txBody>
      </p:sp>
      <p:sp>
        <p:nvSpPr>
          <p:cNvPr id="950" name="Google Shape;95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1" name="Google Shape;96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2" name="Google Shape;97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04b90cc45a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chemeClr val="dk1"/>
              </a:buClr>
              <a:buSzPts val="1200"/>
              <a:buFont typeface="Noto Sans Symbols"/>
              <a:buAutoNum type="arabicPeriod"/>
            </a:pPr>
            <a:r>
              <a:rPr lang="en-GB">
                <a:latin typeface="Times New Roman"/>
                <a:ea typeface="Times New Roman"/>
                <a:cs typeface="Times New Roman"/>
                <a:sym typeface="Times New Roman"/>
              </a:rPr>
              <a:t>Computational thinking</a:t>
            </a:r>
            <a:endParaRPr>
              <a:latin typeface="Times New Roman"/>
              <a:ea typeface="Times New Roman"/>
              <a:cs typeface="Times New Roman"/>
              <a:sym typeface="Times New Roman"/>
            </a:endParaRPr>
          </a:p>
          <a:p>
            <a:pPr indent="-76200" lvl="0" marL="0" rtl="0" algn="l">
              <a:spcBef>
                <a:spcPts val="0"/>
              </a:spcBef>
              <a:spcAft>
                <a:spcPts val="0"/>
              </a:spcAft>
              <a:buClr>
                <a:schemeClr val="dk1"/>
              </a:buClr>
              <a:buSzPts val="1200"/>
              <a:buFont typeface="Noto Sans Symbols"/>
              <a:buAutoNum type="arabicPeriod"/>
            </a:pPr>
            <a:r>
              <a:rPr lang="en-GB">
                <a:latin typeface="Times New Roman"/>
                <a:ea typeface="Times New Roman"/>
                <a:cs typeface="Times New Roman"/>
                <a:sym typeface="Times New Roman"/>
              </a:rPr>
              <a:t>Problem solving</a:t>
            </a:r>
            <a:endParaRPr>
              <a:latin typeface="Times New Roman"/>
              <a:ea typeface="Times New Roman"/>
              <a:cs typeface="Times New Roman"/>
              <a:sym typeface="Times New Roman"/>
            </a:endParaRPr>
          </a:p>
          <a:p>
            <a:pPr indent="-76200" lvl="0" marL="0" rtl="0" algn="l">
              <a:spcBef>
                <a:spcPts val="0"/>
              </a:spcBef>
              <a:spcAft>
                <a:spcPts val="0"/>
              </a:spcAft>
              <a:buClr>
                <a:schemeClr val="dk1"/>
              </a:buClr>
              <a:buSzPts val="1200"/>
              <a:buFont typeface="Noto Sans Symbols"/>
              <a:buAutoNum type="arabicPeriod"/>
            </a:pPr>
            <a:r>
              <a:rPr lang="en-GB">
                <a:latin typeface="Times New Roman"/>
                <a:ea typeface="Times New Roman"/>
                <a:cs typeface="Times New Roman"/>
                <a:sym typeface="Times New Roman"/>
              </a:rPr>
              <a:t>Collaborative skills.</a:t>
            </a:r>
            <a:endParaRPr>
              <a:latin typeface="Times New Roman"/>
              <a:ea typeface="Times New Roman"/>
              <a:cs typeface="Times New Roman"/>
              <a:sym typeface="Times New Roman"/>
            </a:endParaRPr>
          </a:p>
          <a:p>
            <a:pPr indent="-76200" lvl="0" marL="0" rtl="0" algn="l">
              <a:spcBef>
                <a:spcPts val="0"/>
              </a:spcBef>
              <a:spcAft>
                <a:spcPts val="0"/>
              </a:spcAft>
              <a:buClr>
                <a:schemeClr val="dk1"/>
              </a:buClr>
              <a:buSzPts val="1200"/>
              <a:buFont typeface="Noto Sans Symbols"/>
              <a:buAutoNum type="arabicPeriod"/>
            </a:pPr>
            <a:r>
              <a:rPr lang="en-GB">
                <a:latin typeface="Times New Roman"/>
                <a:ea typeface="Times New Roman"/>
                <a:cs typeface="Times New Roman"/>
                <a:sym typeface="Times New Roman"/>
              </a:rPr>
              <a:t>Creative thinking.</a:t>
            </a:r>
            <a:endParaRPr>
              <a:latin typeface="Times New Roman"/>
              <a:ea typeface="Times New Roman"/>
              <a:cs typeface="Times New Roman"/>
              <a:sym typeface="Times New Roman"/>
            </a:endParaRPr>
          </a:p>
          <a:p>
            <a:pPr indent="-76200" lvl="0" marL="0" rtl="0" algn="l">
              <a:spcBef>
                <a:spcPts val="0"/>
              </a:spcBef>
              <a:spcAft>
                <a:spcPts val="0"/>
              </a:spcAft>
              <a:buClr>
                <a:schemeClr val="dk1"/>
              </a:buClr>
              <a:buSzPts val="1200"/>
              <a:buFont typeface="Noto Sans Symbols"/>
              <a:buAutoNum type="arabicPeriod"/>
            </a:pPr>
            <a:r>
              <a:rPr lang="en-GB">
                <a:latin typeface="Times New Roman"/>
                <a:ea typeface="Times New Roman"/>
                <a:cs typeface="Times New Roman"/>
                <a:sym typeface="Times New Roman"/>
              </a:rPr>
              <a:t>Digital Communication</a:t>
            </a:r>
            <a:endParaRPr b="1"/>
          </a:p>
        </p:txBody>
      </p:sp>
      <p:sp>
        <p:nvSpPr>
          <p:cNvPr id="672" name="Google Shape;672;g104b90cc45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4" name="Google Shape;68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7f2bf91ff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5" name="Google Shape;695;g137f2bf91ff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60960" lvl="0" marL="0" rtl="0" algn="l">
              <a:spcBef>
                <a:spcPts val="0"/>
              </a:spcBef>
              <a:spcAft>
                <a:spcPts val="0"/>
              </a:spcAft>
              <a:buClr>
                <a:schemeClr val="dk1"/>
              </a:buClr>
              <a:buSzPts val="960"/>
              <a:buFont typeface="Garamond"/>
              <a:buChar char="□"/>
            </a:pPr>
            <a:r>
              <a:rPr b="1" lang="en-GB" sz="1200">
                <a:latin typeface="Garamond"/>
                <a:ea typeface="Garamond"/>
                <a:cs typeface="Garamond"/>
                <a:sym typeface="Garamond"/>
              </a:rPr>
              <a:t>Entertainment</a:t>
            </a:r>
            <a:r>
              <a:rPr lang="en-GB" sz="1200">
                <a:latin typeface="Garamond"/>
                <a:ea typeface="Garamond"/>
                <a:cs typeface="Garamond"/>
                <a:sym typeface="Garamond"/>
              </a:rPr>
              <a:t>: it is extensively used for entertainment and perhaps it is the greatest </a:t>
            </a:r>
            <a:r>
              <a:rPr b="1" lang="en-GB" sz="1200">
                <a:latin typeface="Garamond"/>
                <a:ea typeface="Garamond"/>
                <a:cs typeface="Garamond"/>
                <a:sym typeface="Garamond"/>
              </a:rPr>
              <a:t>use for computer graphics.</a:t>
            </a:r>
            <a:r>
              <a:rPr lang="en-GB" sz="1200">
                <a:latin typeface="Garamond"/>
                <a:ea typeface="Garamond"/>
                <a:cs typeface="Garamond"/>
                <a:sym typeface="Garamond"/>
              </a:rPr>
              <a:t> Famous animation programs such as Tom and Jerry, Mickey Mouse and Donald Duck are created to make everyone laugh </a:t>
            </a:r>
            <a:r>
              <a:rPr lang="en-GB" sz="1200">
                <a:solidFill>
                  <a:schemeClr val="dk1"/>
                </a:solidFill>
                <a:latin typeface="Garamond"/>
                <a:ea typeface="Garamond"/>
                <a:cs typeface="Garamond"/>
                <a:sym typeface="Garamond"/>
              </a:rPr>
              <a:t>at the same time </a:t>
            </a:r>
            <a:r>
              <a:rPr lang="en-GB" sz="1200">
                <a:latin typeface="Garamond"/>
                <a:ea typeface="Garamond"/>
                <a:cs typeface="Garamond"/>
                <a:sym typeface="Garamond"/>
              </a:rPr>
              <a:t>sharing important life lessons and moral values.</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b="1" lang="en-GB" sz="1200">
                <a:latin typeface="Garamond"/>
                <a:ea typeface="Garamond"/>
                <a:cs typeface="Garamond"/>
                <a:sym typeface="Garamond"/>
              </a:rPr>
              <a:t>Gaming</a:t>
            </a:r>
            <a:r>
              <a:rPr lang="en-GB" sz="1200">
                <a:latin typeface="Garamond"/>
                <a:ea typeface="Garamond"/>
                <a:cs typeface="Garamond"/>
                <a:sym typeface="Garamond"/>
              </a:rPr>
              <a:t>:  It is an industry where everything is dependent on animation as most </a:t>
            </a:r>
            <a:r>
              <a:rPr b="1" lang="en-GB" sz="1200">
                <a:latin typeface="Garamond"/>
                <a:ea typeface="Garamond"/>
                <a:cs typeface="Garamond"/>
                <a:sym typeface="Garamond"/>
              </a:rPr>
              <a:t>3D characters for games</a:t>
            </a:r>
            <a:r>
              <a:rPr lang="en-GB" sz="1200">
                <a:latin typeface="Garamond"/>
                <a:ea typeface="Garamond"/>
                <a:cs typeface="Garamond"/>
                <a:sym typeface="Garamond"/>
              </a:rPr>
              <a:t> are created with animation. </a:t>
            </a:r>
            <a:endParaRPr/>
          </a:p>
          <a:p>
            <a:pPr indent="0" lvl="0" marL="0" rtl="0" algn="l">
              <a:spcBef>
                <a:spcPts val="360"/>
              </a:spcBef>
              <a:spcAft>
                <a:spcPts val="0"/>
              </a:spcAft>
              <a:buClr>
                <a:schemeClr val="dk1"/>
              </a:buClr>
              <a:buSzPts val="960"/>
              <a:buFont typeface="Garamond"/>
              <a:buNone/>
            </a:pPr>
            <a:r>
              <a:t/>
            </a:r>
            <a:endParaRPr sz="1200">
              <a:latin typeface="Garamond"/>
              <a:ea typeface="Garamond"/>
              <a:cs typeface="Garamond"/>
              <a:sym typeface="Garamond"/>
            </a:endParaRPr>
          </a:p>
          <a:p>
            <a:pPr indent="-60960" lvl="0" marL="0" rtl="0" algn="l">
              <a:spcBef>
                <a:spcPts val="360"/>
              </a:spcBef>
              <a:spcAft>
                <a:spcPts val="0"/>
              </a:spcAft>
              <a:buClr>
                <a:schemeClr val="dk1"/>
              </a:buClr>
              <a:buSzPts val="960"/>
              <a:buFont typeface="Garamond"/>
              <a:buChar char="□"/>
            </a:pPr>
            <a:r>
              <a:rPr lang="en-GB" sz="1200">
                <a:latin typeface="Garamond"/>
                <a:ea typeface="Garamond"/>
                <a:cs typeface="Garamond"/>
                <a:sym typeface="Garamond"/>
              </a:rPr>
              <a:t>Can be used for Advertisement.</a:t>
            </a:r>
            <a:endParaRPr/>
          </a:p>
          <a:p>
            <a:pPr indent="0" lvl="0" marL="0" rtl="0" algn="l">
              <a:spcBef>
                <a:spcPts val="360"/>
              </a:spcBef>
              <a:spcAft>
                <a:spcPts val="0"/>
              </a:spcAft>
              <a:buNone/>
            </a:pPr>
            <a:r>
              <a:t/>
            </a:r>
            <a:endParaRPr/>
          </a:p>
        </p:txBody>
      </p:sp>
      <p:sp>
        <p:nvSpPr>
          <p:cNvPr id="696" name="Google Shape;696;g137f2bf91ff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7" name="Google Shape;70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0" name="Google Shape;72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37f2bf91ff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050">
                <a:highlight>
                  <a:srgbClr val="FFFFFF"/>
                </a:highlight>
                <a:latin typeface="Roboto"/>
                <a:ea typeface="Roboto"/>
                <a:cs typeface="Roboto"/>
                <a:sym typeface="Roboto"/>
              </a:rPr>
              <a:t>Learners will notice new blocks are being added under the same extension</a:t>
            </a:r>
            <a:endParaRPr sz="1050">
              <a:highlight>
                <a:srgbClr val="FFFFFF"/>
              </a:highlight>
              <a:latin typeface="Roboto"/>
              <a:ea typeface="Roboto"/>
              <a:cs typeface="Roboto"/>
              <a:sym typeface="Roboto"/>
            </a:endParaRPr>
          </a:p>
          <a:p>
            <a:pPr indent="0" lvl="0" marL="0" rtl="0" algn="l">
              <a:lnSpc>
                <a:spcPct val="115000"/>
              </a:lnSpc>
              <a:spcBef>
                <a:spcPts val="800"/>
              </a:spcBef>
              <a:spcAft>
                <a:spcPts val="0"/>
              </a:spcAft>
              <a:buSzPts val="1100"/>
              <a:buNone/>
            </a:pPr>
            <a:r>
              <a:rPr lang="en-GB" sz="1050">
                <a:highlight>
                  <a:srgbClr val="FFFFFF"/>
                </a:highlight>
                <a:latin typeface="Roboto"/>
                <a:ea typeface="Roboto"/>
                <a:cs typeface="Roboto"/>
                <a:sym typeface="Roboto"/>
              </a:rPr>
              <a:t>Please remember that this extension requires an Internet connection in order to process images. Also, wait till models get loaded it might take a few moments to load.</a:t>
            </a:r>
            <a:endParaRPr sz="1050">
              <a:highlight>
                <a:srgbClr val="FFFFFF"/>
              </a:highlight>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050">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
        <p:nvSpPr>
          <p:cNvPr id="750" name="Google Shape;750;g137f2bf91ff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17" name="Shape 17"/>
        <p:cNvGrpSpPr/>
        <p:nvPr/>
      </p:nvGrpSpPr>
      <p:grpSpPr>
        <a:xfrm>
          <a:off x="0" y="0"/>
          <a:ext cx="0" cy="0"/>
          <a:chOff x="0" y="0"/>
          <a:chExt cx="0" cy="0"/>
        </a:xfrm>
      </p:grpSpPr>
      <p:sp>
        <p:nvSpPr>
          <p:cNvPr id="18" name="Google Shape;18;p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19" name="Google Shape;19;p2"/>
          <p:cNvSpPr/>
          <p:nvPr/>
        </p:nvSpPr>
        <p:spPr>
          <a:xfrm>
            <a:off x="203200" y="4267200"/>
            <a:ext cx="11988800" cy="2590800"/>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 name="Google Shape;20;p2"/>
          <p:cNvSpPr/>
          <p:nvPr/>
        </p:nvSpPr>
        <p:spPr>
          <a:xfrm>
            <a:off x="7291917" y="2459041"/>
            <a:ext cx="4900083" cy="1692275"/>
          </a:xfrm>
          <a:prstGeom prst="rect">
            <a:avLst/>
          </a:prstGeom>
          <a:solidFill>
            <a:srgbClr val="3FAEE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 name="Google Shape;21;p2"/>
          <p:cNvSpPr/>
          <p:nvPr/>
        </p:nvSpPr>
        <p:spPr>
          <a:xfrm>
            <a:off x="203202" y="0"/>
            <a:ext cx="4144433" cy="22860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 name="Google Shape;22;p2"/>
          <p:cNvSpPr/>
          <p:nvPr/>
        </p:nvSpPr>
        <p:spPr>
          <a:xfrm>
            <a:off x="4572000" y="1187452"/>
            <a:ext cx="7620000" cy="1114425"/>
          </a:xfrm>
          <a:prstGeom prst="rect">
            <a:avLst/>
          </a:prstGeom>
          <a:solidFill>
            <a:srgbClr val="CEE3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 name="Google Shape;23;p2"/>
          <p:cNvSpPr/>
          <p:nvPr/>
        </p:nvSpPr>
        <p:spPr>
          <a:xfrm>
            <a:off x="7177618" y="3"/>
            <a:ext cx="2324100" cy="1058863"/>
          </a:xfrm>
          <a:prstGeom prst="rect">
            <a:avLst/>
          </a:prstGeom>
          <a:solidFill>
            <a:srgbClr val="BFE5E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 name="Google Shape;24;p2"/>
          <p:cNvSpPr/>
          <p:nvPr/>
        </p:nvSpPr>
        <p:spPr>
          <a:xfrm>
            <a:off x="4550835" y="3"/>
            <a:ext cx="2415117" cy="1058863"/>
          </a:xfrm>
          <a:prstGeom prst="rect">
            <a:avLst/>
          </a:prstGeom>
          <a:solidFill>
            <a:srgbClr val="B5D5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 name="Google Shape;25;p2"/>
          <p:cNvSpPr/>
          <p:nvPr/>
        </p:nvSpPr>
        <p:spPr>
          <a:xfrm>
            <a:off x="9734553" y="0"/>
            <a:ext cx="2457449" cy="1060450"/>
          </a:xfrm>
          <a:prstGeom prst="rect">
            <a:avLst/>
          </a:prstGeom>
          <a:solidFill>
            <a:srgbClr val="36363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 name="Google Shape;26;p2"/>
          <p:cNvSpPr txBox="1"/>
          <p:nvPr>
            <p:ph idx="1" type="body"/>
          </p:nvPr>
        </p:nvSpPr>
        <p:spPr>
          <a:xfrm>
            <a:off x="812800" y="4572000"/>
            <a:ext cx="10566400" cy="457200"/>
          </a:xfrm>
          <a:prstGeom prst="rect">
            <a:avLst/>
          </a:prstGeom>
          <a:noFill/>
          <a:ln>
            <a:noFill/>
          </a:ln>
        </p:spPr>
        <p:txBody>
          <a:bodyPr anchorCtr="0" anchor="t" bIns="45700" lIns="91425" spcFirstLastPara="1" rIns="91425" wrap="square" tIns="45700">
            <a:noAutofit/>
          </a:bodyPr>
          <a:lstStyle>
            <a:lvl1pPr indent="-228600" lvl="0" marL="457200" algn="l">
              <a:spcBef>
                <a:spcPts val="580"/>
              </a:spcBef>
              <a:spcAft>
                <a:spcPts val="0"/>
              </a:spcAft>
              <a:buSzPts val="2550"/>
              <a:buNone/>
              <a:defRPr b="1" sz="3000">
                <a:solidFill>
                  <a:schemeClr val="lt1"/>
                </a:solidFill>
                <a:latin typeface="Courier New"/>
                <a:ea typeface="Courier New"/>
                <a:cs typeface="Courier New"/>
                <a:sym typeface="Courier New"/>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27" name="Google Shape;27;p2"/>
          <p:cNvSpPr txBox="1"/>
          <p:nvPr>
            <p:ph idx="2" type="body"/>
          </p:nvPr>
        </p:nvSpPr>
        <p:spPr>
          <a:xfrm>
            <a:off x="812800" y="5054600"/>
            <a:ext cx="9855200" cy="381000"/>
          </a:xfrm>
          <a:prstGeom prst="rect">
            <a:avLst/>
          </a:prstGeom>
          <a:noFill/>
          <a:ln>
            <a:noFill/>
          </a:ln>
        </p:spPr>
        <p:txBody>
          <a:bodyPr anchorCtr="0" anchor="t" bIns="45700" lIns="91425" spcFirstLastPara="1" rIns="91425" wrap="square" tIns="45700">
            <a:noAutofit/>
          </a:bodyPr>
          <a:lstStyle>
            <a:lvl1pPr indent="-228600" lvl="0" marL="457200" algn="l">
              <a:spcBef>
                <a:spcPts val="580"/>
              </a:spcBef>
              <a:spcAft>
                <a:spcPts val="0"/>
              </a:spcAft>
              <a:buSzPts val="2125"/>
              <a:buNone/>
              <a:defRPr b="1" sz="2500">
                <a:solidFill>
                  <a:schemeClr val="lt1"/>
                </a:solidFill>
                <a:latin typeface="Courier New"/>
                <a:ea typeface="Courier New"/>
                <a:cs typeface="Courier New"/>
                <a:sym typeface="Courier New"/>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28" name="Google Shape;28;p2"/>
          <p:cNvSpPr/>
          <p:nvPr>
            <p:ph idx="3" type="pic"/>
          </p:nvPr>
        </p:nvSpPr>
        <p:spPr>
          <a:xfrm>
            <a:off x="227584" y="2450592"/>
            <a:ext cx="6807200" cy="1664208"/>
          </a:xfrm>
          <a:prstGeom prst="rect">
            <a:avLst/>
          </a:prstGeom>
          <a:noFill/>
          <a:ln>
            <a:noFill/>
          </a:ln>
        </p:spPr>
        <p:txBody>
          <a:bodyPr anchorCtr="0" anchor="t" bIns="45700" lIns="91425" spcFirstLastPara="1" rIns="91425" wrap="square" tIns="45700">
            <a:noAutofit/>
          </a:bodyPr>
          <a:lstStyle>
            <a:lvl1pPr lvl="0" marR="0" rtl="0" algn="l">
              <a:spcBef>
                <a:spcPts val="580"/>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lvl="1" marR="0" rtl="0" algn="l">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lvl="2" marR="0" rtl="0" algn="l">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lvl="3" marR="0" rtl="0" algn="l">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lvl="4" marR="0" rtl="0" algn="l">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lvl="5"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1" name="Shape 91"/>
        <p:cNvGrpSpPr/>
        <p:nvPr/>
      </p:nvGrpSpPr>
      <p:grpSpPr>
        <a:xfrm>
          <a:off x="0" y="0"/>
          <a:ext cx="0" cy="0"/>
          <a:chOff x="0" y="0"/>
          <a:chExt cx="0" cy="0"/>
        </a:xfrm>
      </p:grpSpPr>
      <p:sp>
        <p:nvSpPr>
          <p:cNvPr id="92" name="Google Shape;92;p11"/>
          <p:cNvSpPr txBox="1"/>
          <p:nvPr>
            <p:ph type="title"/>
          </p:nvPr>
        </p:nvSpPr>
        <p:spPr>
          <a:xfrm>
            <a:off x="1219200" y="4900550"/>
            <a:ext cx="97536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1"/>
          <p:cNvSpPr txBox="1"/>
          <p:nvPr>
            <p:ph idx="1" type="body"/>
          </p:nvPr>
        </p:nvSpPr>
        <p:spPr>
          <a:xfrm>
            <a:off x="1219200" y="5445825"/>
            <a:ext cx="97536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580"/>
              </a:spcBef>
              <a:spcAft>
                <a:spcPts val="0"/>
              </a:spcAft>
              <a:buSzPts val="1360"/>
              <a:buFont typeface="Libre Baskerville"/>
              <a:buNone/>
              <a:defRPr sz="1600"/>
            </a:lvl1pPr>
            <a:lvl2pPr indent="-293369" lvl="1" marL="914400" algn="l">
              <a:spcBef>
                <a:spcPts val="370"/>
              </a:spcBef>
              <a:spcAft>
                <a:spcPts val="0"/>
              </a:spcAft>
              <a:buSzPts val="1020"/>
              <a:buChar char="⚫"/>
              <a:defRPr sz="1200"/>
            </a:lvl2pPr>
            <a:lvl3pPr indent="-282575" lvl="2" marL="1371600" algn="l">
              <a:spcBef>
                <a:spcPts val="370"/>
              </a:spcBef>
              <a:spcAft>
                <a:spcPts val="0"/>
              </a:spcAft>
              <a:buSzPts val="850"/>
              <a:buChar char="⚫"/>
              <a:defRPr sz="1000"/>
            </a:lvl3pPr>
            <a:lvl4pPr indent="-274319" lvl="3" marL="1828800" algn="l">
              <a:spcBef>
                <a:spcPts val="370"/>
              </a:spcBef>
              <a:spcAft>
                <a:spcPts val="0"/>
              </a:spcAft>
              <a:buSzPts val="720"/>
              <a:buChar char="⚫"/>
              <a:defRPr sz="900"/>
            </a:lvl4pPr>
            <a:lvl5pPr indent="-285750" lvl="4" marL="2286000" algn="l">
              <a:spcBef>
                <a:spcPts val="370"/>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94" name="Google Shape;94;p11"/>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
          <p:cNvSpPr txBox="1"/>
          <p:nvPr>
            <p:ph idx="11" type="ftr"/>
          </p:nvPr>
        </p:nvSpPr>
        <p:spPr>
          <a:xfrm>
            <a:off x="1219200" y="6172200"/>
            <a:ext cx="518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
          <p:cNvSpPr/>
          <p:nvPr>
            <p:ph idx="12" type="sldNum"/>
          </p:nvPr>
        </p:nvSpPr>
        <p:spPr>
          <a:xfrm>
            <a:off x="195072" y="6208776"/>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
        <p:nvSpPr>
          <p:cNvPr id="97" name="Google Shape;97;p11"/>
          <p:cNvSpPr/>
          <p:nvPr/>
        </p:nvSpPr>
        <p:spPr>
          <a:xfrm flipH="1" rot="10800000">
            <a:off x="91076" y="4683555"/>
            <a:ext cx="12009120"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98" name="Google Shape;98;p11"/>
          <p:cNvSpPr/>
          <p:nvPr/>
        </p:nvSpPr>
        <p:spPr>
          <a:xfrm>
            <a:off x="91345" y="4650475"/>
            <a:ext cx="12008852"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99" name="Google Shape;99;p11"/>
          <p:cNvSpPr/>
          <p:nvPr/>
        </p:nvSpPr>
        <p:spPr>
          <a:xfrm>
            <a:off x="91348" y="4773225"/>
            <a:ext cx="12008849" cy="4880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100" name="Google Shape;100;p11"/>
          <p:cNvSpPr/>
          <p:nvPr>
            <p:ph idx="2" type="pic"/>
          </p:nvPr>
        </p:nvSpPr>
        <p:spPr>
          <a:xfrm>
            <a:off x="91078" y="66676"/>
            <a:ext cx="12002498"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lvl1pPr lvl="0" marR="0" rtl="0" algn="l">
              <a:spcBef>
                <a:spcPts val="580"/>
              </a:spcBef>
              <a:spcAft>
                <a:spcPts val="0"/>
              </a:spcAft>
              <a:buClr>
                <a:schemeClr val="accent1"/>
              </a:buClr>
              <a:buSzPts val="2720"/>
              <a:buFont typeface="Noto Sans Symbols"/>
              <a:buNone/>
              <a:defRPr b="0" i="0" sz="3200" u="none" cap="none" strike="noStrike">
                <a:solidFill>
                  <a:schemeClr val="dk1"/>
                </a:solidFill>
                <a:latin typeface="Libre Baskerville"/>
                <a:ea typeface="Libre Baskerville"/>
                <a:cs typeface="Libre Baskerville"/>
                <a:sym typeface="Libre Baskerville"/>
              </a:defRPr>
            </a:lvl1pPr>
            <a:lvl2pPr lvl="1" marR="0" rtl="0" algn="l">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lvl="2" marR="0" rtl="0" algn="l">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lvl="3" marR="0" rtl="0" algn="l">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lvl="4" marR="0" rtl="0" algn="l">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lvl="5"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12"/>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2"/>
          <p:cNvSpPr txBox="1"/>
          <p:nvPr>
            <p:ph idx="1" type="body"/>
          </p:nvPr>
        </p:nvSpPr>
        <p:spPr>
          <a:xfrm rot="5400000">
            <a:off x="4114800" y="-1447800"/>
            <a:ext cx="4572000" cy="103632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04" name="Google Shape;104;p12"/>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2"/>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2"/>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7" name="Shape 107"/>
        <p:cNvGrpSpPr/>
        <p:nvPr/>
      </p:nvGrpSpPr>
      <p:grpSpPr>
        <a:xfrm>
          <a:off x="0" y="0"/>
          <a:ext cx="0" cy="0"/>
          <a:chOff x="0" y="0"/>
          <a:chExt cx="0" cy="0"/>
        </a:xfrm>
      </p:grpSpPr>
      <p:sp>
        <p:nvSpPr>
          <p:cNvPr id="108" name="Google Shape;108;p13"/>
          <p:cNvSpPr txBox="1"/>
          <p:nvPr>
            <p:ph type="title"/>
          </p:nvPr>
        </p:nvSpPr>
        <p:spPr>
          <a:xfrm rot="5400000">
            <a:off x="7254557" y="1859285"/>
            <a:ext cx="5851525" cy="268224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3"/>
          <p:cNvSpPr txBox="1"/>
          <p:nvPr>
            <p:ph idx="1" type="body"/>
          </p:nvPr>
        </p:nvSpPr>
        <p:spPr>
          <a:xfrm rot="5400000">
            <a:off x="2001837" y="-507996"/>
            <a:ext cx="5851525" cy="74168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10" name="Google Shape;110;p13"/>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3"/>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3"/>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Slide">
  <p:cSld name="Table of Contents Slide">
    <p:spTree>
      <p:nvGrpSpPr>
        <p:cNvPr id="113" name="Shape 113"/>
        <p:cNvGrpSpPr/>
        <p:nvPr/>
      </p:nvGrpSpPr>
      <p:grpSpPr>
        <a:xfrm>
          <a:off x="0" y="0"/>
          <a:ext cx="0" cy="0"/>
          <a:chOff x="0" y="0"/>
          <a:chExt cx="0" cy="0"/>
        </a:xfrm>
      </p:grpSpPr>
      <p:sp>
        <p:nvSpPr>
          <p:cNvPr id="114" name="Google Shape;114;p1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115" name="Google Shape;115;p14"/>
          <p:cNvSpPr/>
          <p:nvPr/>
        </p:nvSpPr>
        <p:spPr>
          <a:xfrm>
            <a:off x="203200" y="4962525"/>
            <a:ext cx="3810000" cy="1752600"/>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 name="Google Shape;116;p14"/>
          <p:cNvSpPr/>
          <p:nvPr/>
        </p:nvSpPr>
        <p:spPr>
          <a:xfrm>
            <a:off x="230719" y="165100"/>
            <a:ext cx="11741149" cy="4616450"/>
          </a:xfrm>
          <a:prstGeom prst="rect">
            <a:avLst/>
          </a:prstGeom>
          <a:solidFill>
            <a:srgbClr val="CEE3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 name="Google Shape;117;p14"/>
          <p:cNvSpPr/>
          <p:nvPr>
            <p:ph idx="2" type="pic"/>
          </p:nvPr>
        </p:nvSpPr>
        <p:spPr>
          <a:xfrm>
            <a:off x="4230624" y="4953000"/>
            <a:ext cx="7705344" cy="1749552"/>
          </a:xfrm>
          <a:prstGeom prst="rect">
            <a:avLst/>
          </a:prstGeom>
          <a:noFill/>
          <a:ln>
            <a:noFill/>
          </a:ln>
        </p:spPr>
        <p:txBody>
          <a:bodyPr anchorCtr="0" anchor="t" bIns="45700" lIns="91425" spcFirstLastPara="1" rIns="91425" wrap="square" tIns="45700">
            <a:noAutofit/>
          </a:bodyPr>
          <a:lstStyle>
            <a:lvl1pPr lvl="0" marR="0" rtl="0" algn="l">
              <a:spcBef>
                <a:spcPts val="580"/>
              </a:spcBef>
              <a:spcAft>
                <a:spcPts val="0"/>
              </a:spcAft>
              <a:buClr>
                <a:schemeClr val="accent1"/>
              </a:buClr>
              <a:buSzPts val="2210"/>
              <a:buFont typeface="Noto Sans Symbols"/>
              <a:buNone/>
              <a:defRPr b="0" i="0" sz="2600" u="none" cap="none" strike="noStrike">
                <a:solidFill>
                  <a:schemeClr val="dk1"/>
                </a:solidFill>
                <a:latin typeface="Libre Baskerville"/>
                <a:ea typeface="Libre Baskerville"/>
                <a:cs typeface="Libre Baskerville"/>
                <a:sym typeface="Libre Baskerville"/>
              </a:defRPr>
            </a:lvl1pPr>
            <a:lvl2pPr lvl="1" marR="0" rtl="0" algn="l">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lvl="2" marR="0" rtl="0" algn="l">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lvl="3" marR="0" rtl="0" algn="l">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lvl="4" marR="0" rtl="0" algn="l">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lvl="5"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18" name="Google Shape;118;p14"/>
          <p:cNvSpPr txBox="1"/>
          <p:nvPr>
            <p:ph idx="1" type="body"/>
          </p:nvPr>
        </p:nvSpPr>
        <p:spPr>
          <a:xfrm>
            <a:off x="609600" y="228600"/>
            <a:ext cx="8534400" cy="381000"/>
          </a:xfrm>
          <a:prstGeom prst="rect">
            <a:avLst/>
          </a:prstGeom>
          <a:noFill/>
          <a:ln>
            <a:noFill/>
          </a:ln>
        </p:spPr>
        <p:txBody>
          <a:bodyPr anchorCtr="0" anchor="t" bIns="45700" lIns="91425" spcFirstLastPara="1" rIns="91425" wrap="square" tIns="45700">
            <a:noAutofit/>
          </a:bodyPr>
          <a:lstStyle>
            <a:lvl1pPr indent="-228600" lvl="0" marL="457200" algn="l">
              <a:spcBef>
                <a:spcPts val="580"/>
              </a:spcBef>
              <a:spcAft>
                <a:spcPts val="0"/>
              </a:spcAft>
              <a:buSzPts val="2125"/>
              <a:buNone/>
              <a:defRPr b="1" sz="2500">
                <a:solidFill>
                  <a:schemeClr val="lt1"/>
                </a:solidFill>
                <a:latin typeface="Courier New"/>
                <a:ea typeface="Courier New"/>
                <a:cs typeface="Courier New"/>
                <a:sym typeface="Courier New"/>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119" name="Google Shape;119;p14"/>
          <p:cNvSpPr/>
          <p:nvPr>
            <p:ph idx="3" type="tbl"/>
          </p:nvPr>
        </p:nvSpPr>
        <p:spPr>
          <a:xfrm>
            <a:off x="609600" y="685800"/>
            <a:ext cx="10972800" cy="3886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800"/>
              <a:buFont typeface="Libre Baskerville"/>
              <a:buNone/>
              <a:defRPr b="0" i="0" sz="1800" u="none" cap="none" strike="noStrike">
                <a:solidFill>
                  <a:schemeClr val="dk1"/>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9" name="Shape 129"/>
        <p:cNvGrpSpPr/>
        <p:nvPr/>
      </p:nvGrpSpPr>
      <p:grpSpPr>
        <a:xfrm>
          <a:off x="0" y="0"/>
          <a:ext cx="0" cy="0"/>
          <a:chOff x="0" y="0"/>
          <a:chExt cx="0" cy="0"/>
        </a:xfrm>
      </p:grpSpPr>
      <p:sp>
        <p:nvSpPr>
          <p:cNvPr id="130" name="Google Shape;130;p16"/>
          <p:cNvSpPr txBox="1"/>
          <p:nvPr>
            <p:ph type="title"/>
          </p:nvPr>
        </p:nvSpPr>
        <p:spPr>
          <a:xfrm>
            <a:off x="816864"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6"/>
          <p:cNvSpPr txBox="1"/>
          <p:nvPr>
            <p:ph idx="1" type="body"/>
          </p:nvPr>
        </p:nvSpPr>
        <p:spPr>
          <a:xfrm>
            <a:off x="816864" y="1600200"/>
            <a:ext cx="10871200" cy="4495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2" name="Google Shape;132;p16"/>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6"/>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6"/>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135" name="Shape 135"/>
        <p:cNvGrpSpPr/>
        <p:nvPr/>
      </p:nvGrpSpPr>
      <p:grpSpPr>
        <a:xfrm>
          <a:off x="0" y="0"/>
          <a:ext cx="0" cy="0"/>
          <a:chOff x="0" y="0"/>
          <a:chExt cx="0" cy="0"/>
        </a:xfrm>
      </p:grpSpPr>
      <p:sp>
        <p:nvSpPr>
          <p:cNvPr id="136" name="Google Shape;136;p17"/>
          <p:cNvSpPr/>
          <p:nvPr/>
        </p:nvSpPr>
        <p:spPr>
          <a:xfrm>
            <a:off x="0" y="5970588"/>
            <a:ext cx="12192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37" name="Google Shape;137;p17"/>
          <p:cNvSpPr/>
          <p:nvPr/>
        </p:nvSpPr>
        <p:spPr>
          <a:xfrm>
            <a:off x="-12700" y="6053139"/>
            <a:ext cx="2999317"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38" name="Google Shape;138;p17"/>
          <p:cNvSpPr/>
          <p:nvPr/>
        </p:nvSpPr>
        <p:spPr>
          <a:xfrm>
            <a:off x="3145368" y="6043614"/>
            <a:ext cx="9046633"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39" name="Google Shape;139;p17"/>
          <p:cNvSpPr txBox="1"/>
          <p:nvPr>
            <p:ph type="ctrTitle"/>
          </p:nvPr>
        </p:nvSpPr>
        <p:spPr>
          <a:xfrm>
            <a:off x="3149600" y="4038600"/>
            <a:ext cx="8636000" cy="182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7"/>
          <p:cNvSpPr txBox="1"/>
          <p:nvPr>
            <p:ph idx="1" type="subTitle"/>
          </p:nvPr>
        </p:nvSpPr>
        <p:spPr>
          <a:xfrm>
            <a:off x="3149600" y="6050037"/>
            <a:ext cx="8940800" cy="685800"/>
          </a:xfrm>
          <a:prstGeom prst="rect">
            <a:avLst/>
          </a:prstGeom>
          <a:noFill/>
          <a:ln>
            <a:noFill/>
          </a:ln>
        </p:spPr>
        <p:txBody>
          <a:bodyPr anchorCtr="0" anchor="ctr" bIns="45700" lIns="91425" spcFirstLastPara="1" rIns="91425" wrap="square" tIns="45700">
            <a:noAutofit/>
          </a:bodyPr>
          <a:lstStyle>
            <a:lvl1pPr lvl="0" algn="l">
              <a:spcBef>
                <a:spcPts val="700"/>
              </a:spcBef>
              <a:spcAft>
                <a:spcPts val="0"/>
              </a:spcAft>
              <a:buSzPts val="1560"/>
              <a:buNone/>
              <a:defRPr sz="2600">
                <a:solidFill>
                  <a:srgbClr val="FFFFFF"/>
                </a:solidFill>
              </a:defRPr>
            </a:lvl1pPr>
            <a:lvl2pPr lvl="1" algn="ctr">
              <a:spcBef>
                <a:spcPts val="550"/>
              </a:spcBef>
              <a:spcAft>
                <a:spcPts val="0"/>
              </a:spcAft>
              <a:buSzPts val="1260"/>
              <a:buNone/>
              <a:defRPr/>
            </a:lvl2pPr>
            <a:lvl3pPr lvl="2" algn="ctr">
              <a:spcBef>
                <a:spcPts val="500"/>
              </a:spcBef>
              <a:spcAft>
                <a:spcPts val="0"/>
              </a:spcAft>
              <a:buSzPts val="1350"/>
              <a:buNone/>
              <a:defRPr/>
            </a:lvl3pPr>
            <a:lvl4pPr lvl="3" algn="ctr">
              <a:spcBef>
                <a:spcPts val="400"/>
              </a:spcBef>
              <a:spcAft>
                <a:spcPts val="0"/>
              </a:spcAft>
              <a:buSzPts val="1350"/>
              <a:buNone/>
              <a:defRPr/>
            </a:lvl4pPr>
            <a:lvl5pPr lvl="4" algn="ctr">
              <a:spcBef>
                <a:spcPts val="400"/>
              </a:spcBef>
              <a:spcAft>
                <a:spcPts val="0"/>
              </a:spcAft>
              <a:buSzPts val="117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41" name="Google Shape;141;p17"/>
          <p:cNvSpPr txBox="1"/>
          <p:nvPr>
            <p:ph idx="10" type="dt"/>
          </p:nvPr>
        </p:nvSpPr>
        <p:spPr>
          <a:xfrm>
            <a:off x="101600" y="6069013"/>
            <a:ext cx="274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7"/>
          <p:cNvSpPr txBox="1"/>
          <p:nvPr>
            <p:ph idx="11" type="ftr"/>
          </p:nvPr>
        </p:nvSpPr>
        <p:spPr>
          <a:xfrm>
            <a:off x="2781300" y="236539"/>
            <a:ext cx="782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7"/>
          <p:cNvSpPr txBox="1"/>
          <p:nvPr>
            <p:ph idx="12" type="sldNum"/>
          </p:nvPr>
        </p:nvSpPr>
        <p:spPr>
          <a:xfrm>
            <a:off x="10668000" y="228600"/>
            <a:ext cx="1117600" cy="381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1pPr>
            <a:lvl2pPr indent="0" lvl="1"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2pPr>
            <a:lvl3pPr indent="0" lvl="2"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3pPr>
            <a:lvl4pPr indent="0" lvl="3"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4pPr>
            <a:lvl5pPr indent="0" lvl="4"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5pPr>
            <a:lvl6pPr indent="0" lvl="5"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6pPr>
            <a:lvl7pPr indent="0" lvl="6"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7pPr>
            <a:lvl8pPr indent="0" lvl="7"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8pPr>
            <a:lvl9pPr indent="0" lvl="8"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18"/>
          <p:cNvSpPr/>
          <p:nvPr/>
        </p:nvSpPr>
        <p:spPr>
          <a:xfrm>
            <a:off x="0" y="1524000"/>
            <a:ext cx="12192000" cy="1143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46" name="Google Shape;146;p18"/>
          <p:cNvSpPr/>
          <p:nvPr/>
        </p:nvSpPr>
        <p:spPr>
          <a:xfrm>
            <a:off x="0" y="1600200"/>
            <a:ext cx="1727200" cy="990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47" name="Google Shape;147;p18"/>
          <p:cNvSpPr/>
          <p:nvPr/>
        </p:nvSpPr>
        <p:spPr>
          <a:xfrm>
            <a:off x="1828800" y="1600200"/>
            <a:ext cx="10363200" cy="99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48" name="Google Shape;148;p18"/>
          <p:cNvSpPr txBox="1"/>
          <p:nvPr>
            <p:ph idx="1" type="body"/>
          </p:nvPr>
        </p:nvSpPr>
        <p:spPr>
          <a:xfrm>
            <a:off x="1828801" y="2743200"/>
            <a:ext cx="9497484" cy="1673225"/>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680"/>
              <a:buNone/>
              <a:defRPr sz="2800">
                <a:solidFill>
                  <a:schemeClr val="dk2"/>
                </a:solidFill>
              </a:defRPr>
            </a:lvl1pPr>
            <a:lvl2pPr indent="-228600" lvl="1" marL="914400" algn="l">
              <a:spcBef>
                <a:spcPts val="550"/>
              </a:spcBef>
              <a:spcAft>
                <a:spcPts val="0"/>
              </a:spcAft>
              <a:buSzPts val="1260"/>
              <a:buNone/>
              <a:defRPr sz="1800">
                <a:solidFill>
                  <a:srgbClr val="888888"/>
                </a:solidFill>
              </a:defRPr>
            </a:lvl2pPr>
            <a:lvl3pPr indent="-228600" lvl="2" marL="1371600" algn="l">
              <a:spcBef>
                <a:spcPts val="500"/>
              </a:spcBef>
              <a:spcAft>
                <a:spcPts val="0"/>
              </a:spcAft>
              <a:buSzPts val="1200"/>
              <a:buNone/>
              <a:defRPr sz="1600">
                <a:solidFill>
                  <a:srgbClr val="888888"/>
                </a:solidFill>
              </a:defRPr>
            </a:lvl3pPr>
            <a:lvl4pPr indent="-228600" lvl="3" marL="1828800" algn="l">
              <a:spcBef>
                <a:spcPts val="400"/>
              </a:spcBef>
              <a:spcAft>
                <a:spcPts val="0"/>
              </a:spcAft>
              <a:buSzPts val="1050"/>
              <a:buNone/>
              <a:defRPr sz="1400">
                <a:solidFill>
                  <a:srgbClr val="888888"/>
                </a:solidFill>
              </a:defRPr>
            </a:lvl4pPr>
            <a:lvl5pPr indent="-228600" lvl="4" marL="2286000" algn="l">
              <a:spcBef>
                <a:spcPts val="400"/>
              </a:spcBef>
              <a:spcAft>
                <a:spcPts val="0"/>
              </a:spcAft>
              <a:buSzPts val="910"/>
              <a:buNone/>
              <a:defRPr sz="1400">
                <a:solidFill>
                  <a:srgbClr val="888888"/>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9" name="Google Shape;149;p18"/>
          <p:cNvSpPr txBox="1"/>
          <p:nvPr>
            <p:ph type="title"/>
          </p:nvPr>
        </p:nvSpPr>
        <p:spPr>
          <a:xfrm>
            <a:off x="1828800" y="1600200"/>
            <a:ext cx="101600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4400"/>
              <a:buFont typeface="Twentieth Century"/>
              <a:buNone/>
              <a:defRPr b="0" sz="4400"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8"/>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8"/>
          <p:cNvSpPr txBox="1"/>
          <p:nvPr>
            <p:ph idx="12" type="sldNum"/>
          </p:nvPr>
        </p:nvSpPr>
        <p:spPr>
          <a:xfrm>
            <a:off x="0" y="1752601"/>
            <a:ext cx="1727200" cy="7016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152" name="Google Shape;152;p18"/>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 name="Shape 153"/>
        <p:cNvGrpSpPr/>
        <p:nvPr/>
      </p:nvGrpSpPr>
      <p:grpSpPr>
        <a:xfrm>
          <a:off x="0" y="0"/>
          <a:ext cx="0" cy="0"/>
          <a:chOff x="0" y="0"/>
          <a:chExt cx="0" cy="0"/>
        </a:xfrm>
      </p:grpSpPr>
      <p:sp>
        <p:nvSpPr>
          <p:cNvPr id="154" name="Google Shape;154;p19"/>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9"/>
          <p:cNvSpPr txBox="1"/>
          <p:nvPr>
            <p:ph idx="1" type="body"/>
          </p:nvPr>
        </p:nvSpPr>
        <p:spPr>
          <a:xfrm>
            <a:off x="812800"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6" name="Google Shape;156;p19"/>
          <p:cNvSpPr txBox="1"/>
          <p:nvPr>
            <p:ph idx="2" type="body"/>
          </p:nvPr>
        </p:nvSpPr>
        <p:spPr>
          <a:xfrm>
            <a:off x="6459868"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7" name="Google Shape;157;p19"/>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9"/>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9"/>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0" name="Shape 160"/>
        <p:cNvGrpSpPr/>
        <p:nvPr/>
      </p:nvGrpSpPr>
      <p:grpSpPr>
        <a:xfrm>
          <a:off x="0" y="0"/>
          <a:ext cx="0" cy="0"/>
          <a:chOff x="0" y="0"/>
          <a:chExt cx="0" cy="0"/>
        </a:xfrm>
      </p:grpSpPr>
      <p:sp>
        <p:nvSpPr>
          <p:cNvPr id="161" name="Google Shape;161;p20"/>
          <p:cNvSpPr txBox="1"/>
          <p:nvPr>
            <p:ph type="title"/>
          </p:nvPr>
        </p:nvSpPr>
        <p:spPr>
          <a:xfrm>
            <a:off x="711200" y="273050"/>
            <a:ext cx="108712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0"/>
          <p:cNvSpPr txBox="1"/>
          <p:nvPr>
            <p:ph idx="1" type="body"/>
          </p:nvPr>
        </p:nvSpPr>
        <p:spPr>
          <a:xfrm>
            <a:off x="812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3" name="Google Shape;163;p20"/>
          <p:cNvSpPr txBox="1"/>
          <p:nvPr>
            <p:ph idx="2" type="body"/>
          </p:nvPr>
        </p:nvSpPr>
        <p:spPr>
          <a:xfrm>
            <a:off x="6400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4" name="Google Shape;164;p20"/>
          <p:cNvSpPr txBox="1"/>
          <p:nvPr>
            <p:ph idx="3" type="body"/>
          </p:nvPr>
        </p:nvSpPr>
        <p:spPr>
          <a:xfrm>
            <a:off x="812800" y="1752600"/>
            <a:ext cx="5181600" cy="640080"/>
          </a:xfrm>
          <a:prstGeom prst="rect">
            <a:avLst/>
          </a:prstGeom>
          <a:solidFill>
            <a:schemeClr val="accent2"/>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5" name="Google Shape;165;p20"/>
          <p:cNvSpPr txBox="1"/>
          <p:nvPr>
            <p:ph idx="4" type="body"/>
          </p:nvPr>
        </p:nvSpPr>
        <p:spPr>
          <a:xfrm>
            <a:off x="6400800" y="1752600"/>
            <a:ext cx="5181600" cy="640080"/>
          </a:xfrm>
          <a:prstGeom prst="rect">
            <a:avLst/>
          </a:prstGeom>
          <a:solidFill>
            <a:schemeClr val="accent4"/>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6" name="Google Shape;166;p20"/>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0"/>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0"/>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21"/>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1"/>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1"/>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1"/>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rotWithShape="1">
          <a:blip r:embed="rId2">
            <a:alphaModFix/>
          </a:blip>
          <a:tile algn="tl" flip="none" tx="0" sx="55000" ty="0" sy="55000"/>
        </a:blipFill>
      </p:bgPr>
    </p:bg>
    <p:spTree>
      <p:nvGrpSpPr>
        <p:cNvPr id="29" name="Shape 29"/>
        <p:cNvGrpSpPr/>
        <p:nvPr/>
      </p:nvGrpSpPr>
      <p:grpSpPr>
        <a:xfrm>
          <a:off x="0" y="0"/>
          <a:ext cx="0" cy="0"/>
          <a:chOff x="0" y="0"/>
          <a:chExt cx="0" cy="0"/>
        </a:xfrm>
      </p:grpSpPr>
      <p:sp>
        <p:nvSpPr>
          <p:cNvPr id="30" name="Google Shape;30;p3"/>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31" name="Google Shape;31;p3"/>
          <p:cNvSpPr/>
          <p:nvPr/>
        </p:nvSpPr>
        <p:spPr>
          <a:xfrm>
            <a:off x="87084" y="69756"/>
            <a:ext cx="12017828" cy="669220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32" name="Google Shape;32;p3"/>
          <p:cNvSpPr txBox="1"/>
          <p:nvPr>
            <p:ph idx="1" type="subTitle"/>
          </p:nvPr>
        </p:nvSpPr>
        <p:spPr>
          <a:xfrm>
            <a:off x="1727200" y="3200400"/>
            <a:ext cx="8534400" cy="1600200"/>
          </a:xfrm>
          <a:prstGeom prst="rect">
            <a:avLst/>
          </a:prstGeom>
          <a:noFill/>
          <a:ln>
            <a:noFill/>
          </a:ln>
        </p:spPr>
        <p:txBody>
          <a:bodyPr anchorCtr="0" anchor="t" bIns="45700" lIns="91425" spcFirstLastPara="1" rIns="91425" wrap="square" tIns="45700">
            <a:noAutofit/>
          </a:bodyPr>
          <a:lstStyle>
            <a:lvl1pPr lvl="0" algn="ctr">
              <a:spcBef>
                <a:spcPts val="580"/>
              </a:spcBef>
              <a:spcAft>
                <a:spcPts val="0"/>
              </a:spcAft>
              <a:buSzPts val="2210"/>
              <a:buNone/>
              <a:defRPr sz="2600">
                <a:solidFill>
                  <a:schemeClr val="dk2"/>
                </a:solidFill>
              </a:defRPr>
            </a:lvl1pPr>
            <a:lvl2pPr lvl="1" algn="ctr">
              <a:spcBef>
                <a:spcPts val="370"/>
              </a:spcBef>
              <a:spcAft>
                <a:spcPts val="0"/>
              </a:spcAft>
              <a:buSzPts val="1530"/>
              <a:buNone/>
              <a:defRPr/>
            </a:lvl2pPr>
            <a:lvl3pPr lvl="2" algn="ctr">
              <a:spcBef>
                <a:spcPts val="370"/>
              </a:spcBef>
              <a:spcAft>
                <a:spcPts val="0"/>
              </a:spcAft>
              <a:buSzPts val="1530"/>
              <a:buNone/>
              <a:defRPr/>
            </a:lvl3pPr>
            <a:lvl4pPr lvl="3" algn="ctr">
              <a:spcBef>
                <a:spcPts val="370"/>
              </a:spcBef>
              <a:spcAft>
                <a:spcPts val="0"/>
              </a:spcAft>
              <a:buSzPts val="1440"/>
              <a:buNone/>
              <a:defRPr/>
            </a:lvl4pPr>
            <a:lvl5pPr lvl="4" algn="ctr">
              <a:spcBef>
                <a:spcPts val="370"/>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33" name="Google Shape;33;p3"/>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
        <p:nvSpPr>
          <p:cNvPr id="36" name="Google Shape;36;p3"/>
          <p:cNvSpPr/>
          <p:nvPr/>
        </p:nvSpPr>
        <p:spPr>
          <a:xfrm>
            <a:off x="83909" y="1449304"/>
            <a:ext cx="12028716" cy="15273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37" name="Google Shape;37;p3"/>
          <p:cNvSpPr/>
          <p:nvPr/>
        </p:nvSpPr>
        <p:spPr>
          <a:xfrm>
            <a:off x="83909" y="1396720"/>
            <a:ext cx="12028716" cy="12058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38" name="Google Shape;38;p3"/>
          <p:cNvSpPr/>
          <p:nvPr/>
        </p:nvSpPr>
        <p:spPr>
          <a:xfrm>
            <a:off x="83909" y="2976649"/>
            <a:ext cx="12028716" cy="11053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39" name="Google Shape;39;p3"/>
          <p:cNvSpPr txBox="1"/>
          <p:nvPr>
            <p:ph type="ctrTitle"/>
          </p:nvPr>
        </p:nvSpPr>
        <p:spPr>
          <a:xfrm>
            <a:off x="609600" y="1505931"/>
            <a:ext cx="10972800" cy="1470025"/>
          </a:xfrm>
          <a:prstGeom prst="rect">
            <a:avLst/>
          </a:prstGeom>
          <a:noFill/>
          <a:ln>
            <a:noFill/>
          </a:ln>
        </p:spPr>
        <p:txBody>
          <a:bodyPr anchorCtr="0" anchor="ctr" bIns="91425" lIns="91425" spcFirstLastPara="1" rIns="91425" wrap="square" tIns="45700">
            <a:noAutofit/>
          </a:bodyPr>
          <a:lstStyle>
            <a:lvl1pPr lvl="0" algn="ctr">
              <a:spcBef>
                <a:spcPts val="0"/>
              </a:spcBef>
              <a:spcAft>
                <a:spcPts val="0"/>
              </a:spcAft>
              <a:buClr>
                <a:srgbClr val="FFFFFF"/>
              </a:buClr>
              <a:buSzPts val="4000"/>
              <a:buFont typeface="Libre Franklin"/>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74" name="Shape 174"/>
        <p:cNvGrpSpPr/>
        <p:nvPr/>
      </p:nvGrpSpPr>
      <p:grpSpPr>
        <a:xfrm>
          <a:off x="0" y="0"/>
          <a:ext cx="0" cy="0"/>
          <a:chOff x="0" y="0"/>
          <a:chExt cx="0" cy="0"/>
        </a:xfrm>
      </p:grpSpPr>
      <p:sp>
        <p:nvSpPr>
          <p:cNvPr id="175" name="Google Shape;175;p22"/>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2"/>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2"/>
          <p:cNvSpPr txBox="1"/>
          <p:nvPr>
            <p:ph idx="12" type="sldNum"/>
          </p:nvPr>
        </p:nvSpPr>
        <p:spPr>
          <a:xfrm>
            <a:off x="0" y="6248400"/>
            <a:ext cx="711200" cy="381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1pPr>
            <a:lvl2pPr indent="0" lvl="1"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2pPr>
            <a:lvl3pPr indent="0" lvl="2"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3pPr>
            <a:lvl4pPr indent="0" lvl="3"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4pPr>
            <a:lvl5pPr indent="0" lvl="4"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5pPr>
            <a:lvl6pPr indent="0" lvl="5"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6pPr>
            <a:lvl7pPr indent="0" lvl="6"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7pPr>
            <a:lvl8pPr indent="0" lvl="7"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8pPr>
            <a:lvl9pPr indent="0" lvl="8"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8" name="Shape 178"/>
        <p:cNvGrpSpPr/>
        <p:nvPr/>
      </p:nvGrpSpPr>
      <p:grpSpPr>
        <a:xfrm>
          <a:off x="0" y="0"/>
          <a:ext cx="0" cy="0"/>
          <a:chOff x="0" y="0"/>
          <a:chExt cx="0" cy="0"/>
        </a:xfrm>
      </p:grpSpPr>
      <p:sp>
        <p:nvSpPr>
          <p:cNvPr id="179" name="Google Shape;179;p23"/>
          <p:cNvSpPr txBox="1"/>
          <p:nvPr>
            <p:ph type="title"/>
          </p:nvPr>
        </p:nvSpPr>
        <p:spPr>
          <a:xfrm>
            <a:off x="812800" y="273050"/>
            <a:ext cx="107696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400"/>
              <a:buFont typeface="Twentieth Century"/>
              <a:buNone/>
              <a:defRPr b="0"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3"/>
          <p:cNvSpPr txBox="1"/>
          <p:nvPr>
            <p:ph idx="1" type="body"/>
          </p:nvPr>
        </p:nvSpPr>
        <p:spPr>
          <a:xfrm>
            <a:off x="812800" y="1752600"/>
            <a:ext cx="2133600" cy="4343400"/>
          </a:xfrm>
          <a:prstGeom prst="rect">
            <a:avLst/>
          </a:prstGeom>
          <a:solidFill>
            <a:schemeClr val="accent2"/>
          </a:solidFill>
          <a:ln cap="sq" cmpd="dbl" w="50800">
            <a:solidFill>
              <a:schemeClr val="accent2"/>
            </a:solidFill>
            <a:prstDash val="solid"/>
            <a:miter lim="800000"/>
            <a:headEnd len="sm" w="sm" type="none"/>
            <a:tailEnd len="sm" w="sm" type="none"/>
          </a:ln>
        </p:spPr>
        <p:txBody>
          <a:bodyPr anchorCtr="0" anchor="t" bIns="91425" lIns="137150" spcFirstLastPara="1" rIns="137150" wrap="square" tIns="182875">
            <a:noAutofit/>
          </a:bodyPr>
          <a:lstStyle>
            <a:lvl1pPr indent="-228600" lvl="0" marL="457200" algn="l">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indent="-228600" lvl="1" marL="914400" algn="l">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indent="-228600" lvl="2" marL="1371600" algn="l">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indent="-228600" lvl="3" marL="1828800" algn="l">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indent="-228600" lvl="4" marL="2286000" algn="l">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1" name="Google Shape;181;p23"/>
          <p:cNvSpPr txBox="1"/>
          <p:nvPr>
            <p:ph idx="2" type="body"/>
          </p:nvPr>
        </p:nvSpPr>
        <p:spPr>
          <a:xfrm>
            <a:off x="3149600" y="1752600"/>
            <a:ext cx="8534400" cy="44196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2" name="Google Shape;182;p23"/>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3"/>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3"/>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24"/>
          <p:cNvSpPr/>
          <p:nvPr/>
        </p:nvSpPr>
        <p:spPr>
          <a:xfrm>
            <a:off x="-12700" y="4572001"/>
            <a:ext cx="12192000" cy="88741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87" name="Google Shape;187;p24"/>
          <p:cNvSpPr/>
          <p:nvPr/>
        </p:nvSpPr>
        <p:spPr>
          <a:xfrm>
            <a:off x="-12699" y="4664075"/>
            <a:ext cx="1951567" cy="7127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88" name="Google Shape;188;p24"/>
          <p:cNvSpPr/>
          <p:nvPr/>
        </p:nvSpPr>
        <p:spPr>
          <a:xfrm>
            <a:off x="2059517" y="4654550"/>
            <a:ext cx="10132483" cy="7127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89" name="Google Shape;189;p24"/>
          <p:cNvSpPr/>
          <p:nvPr/>
        </p:nvSpPr>
        <p:spPr>
          <a:xfrm>
            <a:off x="1930401" y="1"/>
            <a:ext cx="133351" cy="6867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90" name="Google Shape;190;p24"/>
          <p:cNvSpPr txBox="1"/>
          <p:nvPr>
            <p:ph idx="1" type="body"/>
          </p:nvPr>
        </p:nvSpPr>
        <p:spPr>
          <a:xfrm>
            <a:off x="2133600" y="5486400"/>
            <a:ext cx="97536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020"/>
              <a:buFont typeface="Twentieth Century"/>
              <a:buNone/>
              <a:defRPr sz="1700"/>
            </a:lvl1pPr>
            <a:lvl2pPr indent="-228600" lvl="1" marL="914400" algn="l">
              <a:spcBef>
                <a:spcPts val="550"/>
              </a:spcBef>
              <a:spcAft>
                <a:spcPts val="0"/>
              </a:spcAft>
              <a:buSzPts val="840"/>
              <a:buFont typeface="Twentieth Century"/>
              <a:buNone/>
              <a:defRPr sz="1200"/>
            </a:lvl2pPr>
            <a:lvl3pPr indent="-228600" lvl="2" marL="1371600" algn="l">
              <a:spcBef>
                <a:spcPts val="500"/>
              </a:spcBef>
              <a:spcAft>
                <a:spcPts val="0"/>
              </a:spcAft>
              <a:buSzPts val="750"/>
              <a:buFont typeface="Twentieth Century"/>
              <a:buNone/>
              <a:defRPr sz="1000"/>
            </a:lvl3pPr>
            <a:lvl4pPr indent="-228600" lvl="3" marL="1828800" algn="l">
              <a:spcBef>
                <a:spcPts val="400"/>
              </a:spcBef>
              <a:spcAft>
                <a:spcPts val="0"/>
              </a:spcAft>
              <a:buSzPts val="675"/>
              <a:buFont typeface="Twentieth Century"/>
              <a:buNone/>
              <a:defRPr sz="900"/>
            </a:lvl4pPr>
            <a:lvl5pPr indent="-228600" lvl="4" marL="2286000" algn="l">
              <a:spcBef>
                <a:spcPts val="400"/>
              </a:spcBef>
              <a:spcAft>
                <a:spcPts val="0"/>
              </a:spcAft>
              <a:buSzPts val="585"/>
              <a:buFont typeface="Twentieth Century"/>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1" name="Google Shape;191;p24"/>
          <p:cNvSpPr txBox="1"/>
          <p:nvPr>
            <p:ph type="title"/>
          </p:nvPr>
        </p:nvSpPr>
        <p:spPr>
          <a:xfrm>
            <a:off x="2133600" y="4648200"/>
            <a:ext cx="9753600" cy="685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2800"/>
              <a:buFont typeface="Twentieth Century"/>
              <a:buNone/>
              <a:defRPr b="0" sz="28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24"/>
          <p:cNvSpPr/>
          <p:nvPr>
            <p:ph idx="2" type="pic"/>
          </p:nvPr>
        </p:nvSpPr>
        <p:spPr>
          <a:xfrm>
            <a:off x="2080768" y="0"/>
            <a:ext cx="10111232" cy="4568952"/>
          </a:xfrm>
          <a:prstGeom prst="rect">
            <a:avLst/>
          </a:prstGeom>
          <a:solidFill>
            <a:srgbClr val="DCE5EE"/>
          </a:solid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920"/>
              <a:buFont typeface="Noto Sans Symbols"/>
              <a:buNone/>
              <a:defRPr b="0" i="0" sz="32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193" name="Google Shape;193;p24"/>
          <p:cNvSpPr txBox="1"/>
          <p:nvPr>
            <p:ph idx="10" type="dt"/>
          </p:nvPr>
        </p:nvSpPr>
        <p:spPr>
          <a:xfrm>
            <a:off x="83312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24"/>
          <p:cNvSpPr txBox="1"/>
          <p:nvPr>
            <p:ph idx="12" type="sldNum"/>
          </p:nvPr>
        </p:nvSpPr>
        <p:spPr>
          <a:xfrm>
            <a:off x="0" y="4667251"/>
            <a:ext cx="1930400" cy="6635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195" name="Google Shape;195;p24"/>
          <p:cNvSpPr txBox="1"/>
          <p:nvPr>
            <p:ph idx="11" type="ftr"/>
          </p:nvPr>
        </p:nvSpPr>
        <p:spPr>
          <a:xfrm>
            <a:off x="2133600" y="6248401"/>
            <a:ext cx="6096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6" name="Shape 196"/>
        <p:cNvGrpSpPr/>
        <p:nvPr/>
      </p:nvGrpSpPr>
      <p:grpSpPr>
        <a:xfrm>
          <a:off x="0" y="0"/>
          <a:ext cx="0" cy="0"/>
          <a:chOff x="0" y="0"/>
          <a:chExt cx="0" cy="0"/>
        </a:xfrm>
      </p:grpSpPr>
      <p:sp>
        <p:nvSpPr>
          <p:cNvPr id="197" name="Google Shape;197;p25"/>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25"/>
          <p:cNvSpPr txBox="1"/>
          <p:nvPr>
            <p:ph idx="1" type="body"/>
          </p:nvPr>
        </p:nvSpPr>
        <p:spPr>
          <a:xfrm rot="5400000">
            <a:off x="3989651" y="-1572417"/>
            <a:ext cx="4525963" cy="108712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9" name="Google Shape;199;p25"/>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25"/>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25"/>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02" name="Shape 202"/>
        <p:cNvGrpSpPr/>
        <p:nvPr/>
      </p:nvGrpSpPr>
      <p:grpSpPr>
        <a:xfrm>
          <a:off x="0" y="0"/>
          <a:ext cx="0" cy="0"/>
          <a:chOff x="0" y="0"/>
          <a:chExt cx="0" cy="0"/>
        </a:xfrm>
      </p:grpSpPr>
      <p:sp>
        <p:nvSpPr>
          <p:cNvPr id="203" name="Google Shape;203;p26"/>
          <p:cNvSpPr/>
          <p:nvPr/>
        </p:nvSpPr>
        <p:spPr>
          <a:xfrm>
            <a:off x="8128001" y="0"/>
            <a:ext cx="427567"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04" name="Google Shape;204;p26"/>
          <p:cNvSpPr/>
          <p:nvPr/>
        </p:nvSpPr>
        <p:spPr>
          <a:xfrm>
            <a:off x="8189384" y="609600"/>
            <a:ext cx="304800" cy="62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05" name="Google Shape;205;p26"/>
          <p:cNvSpPr/>
          <p:nvPr/>
        </p:nvSpPr>
        <p:spPr>
          <a:xfrm>
            <a:off x="8189384" y="0"/>
            <a:ext cx="304800" cy="53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06" name="Google Shape;206;p26"/>
          <p:cNvSpPr txBox="1"/>
          <p:nvPr>
            <p:ph type="title"/>
          </p:nvPr>
        </p:nvSpPr>
        <p:spPr>
          <a:xfrm rot="5400000">
            <a:off x="7350919" y="1996282"/>
            <a:ext cx="5516563"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26"/>
          <p:cNvSpPr txBox="1"/>
          <p:nvPr>
            <p:ph idx="1" type="body"/>
          </p:nvPr>
        </p:nvSpPr>
        <p:spPr>
          <a:xfrm rot="5400000">
            <a:off x="1559718" y="-340518"/>
            <a:ext cx="5516564" cy="7416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08" name="Google Shape;208;p26"/>
          <p:cNvSpPr txBox="1"/>
          <p:nvPr>
            <p:ph idx="10" type="dt"/>
          </p:nvPr>
        </p:nvSpPr>
        <p:spPr>
          <a:xfrm>
            <a:off x="8737600" y="6248401"/>
            <a:ext cx="2946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26"/>
          <p:cNvSpPr txBox="1"/>
          <p:nvPr>
            <p:ph idx="11" type="ftr"/>
          </p:nvPr>
        </p:nvSpPr>
        <p:spPr>
          <a:xfrm>
            <a:off x="609601" y="6248401"/>
            <a:ext cx="74316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6"/>
          <p:cNvSpPr txBox="1"/>
          <p:nvPr>
            <p:ph idx="12" type="sldNum"/>
          </p:nvPr>
        </p:nvSpPr>
        <p:spPr>
          <a:xfrm rot="5400000">
            <a:off x="8075084" y="103717"/>
            <a:ext cx="533400" cy="325967"/>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Slide">
  <p:cSld name="Table of Contents Slide">
    <p:spTree>
      <p:nvGrpSpPr>
        <p:cNvPr id="211" name="Shape 211"/>
        <p:cNvGrpSpPr/>
        <p:nvPr/>
      </p:nvGrpSpPr>
      <p:grpSpPr>
        <a:xfrm>
          <a:off x="0" y="0"/>
          <a:ext cx="0" cy="0"/>
          <a:chOff x="0" y="0"/>
          <a:chExt cx="0" cy="0"/>
        </a:xfrm>
      </p:grpSpPr>
      <p:sp>
        <p:nvSpPr>
          <p:cNvPr id="212" name="Google Shape;212;p2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13" name="Google Shape;213;p27"/>
          <p:cNvSpPr/>
          <p:nvPr/>
        </p:nvSpPr>
        <p:spPr>
          <a:xfrm>
            <a:off x="203200" y="4962525"/>
            <a:ext cx="3810000" cy="1752600"/>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4" name="Google Shape;214;p27"/>
          <p:cNvSpPr/>
          <p:nvPr/>
        </p:nvSpPr>
        <p:spPr>
          <a:xfrm>
            <a:off x="230718" y="165100"/>
            <a:ext cx="11741149" cy="4616450"/>
          </a:xfrm>
          <a:prstGeom prst="rect">
            <a:avLst/>
          </a:prstGeom>
          <a:solidFill>
            <a:srgbClr val="CEE3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5" name="Google Shape;215;p27"/>
          <p:cNvSpPr/>
          <p:nvPr>
            <p:ph idx="2" type="pic"/>
          </p:nvPr>
        </p:nvSpPr>
        <p:spPr>
          <a:xfrm>
            <a:off x="4230624" y="4953000"/>
            <a:ext cx="7705344" cy="1749552"/>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740"/>
              <a:buFont typeface="Noto Sans Symbols"/>
              <a:buNone/>
              <a:defRPr b="0" i="0" sz="29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216" name="Google Shape;216;p27"/>
          <p:cNvSpPr txBox="1"/>
          <p:nvPr>
            <p:ph idx="1" type="body"/>
          </p:nvPr>
        </p:nvSpPr>
        <p:spPr>
          <a:xfrm>
            <a:off x="609600" y="228600"/>
            <a:ext cx="8534400" cy="3810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500"/>
              <a:buNone/>
              <a:defRPr b="1" sz="2500">
                <a:solidFill>
                  <a:schemeClr val="lt1"/>
                </a:solidFill>
                <a:latin typeface="Courier New"/>
                <a:ea typeface="Courier New"/>
                <a:cs typeface="Courier New"/>
                <a:sym typeface="Courier New"/>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7" name="Google Shape;217;p27"/>
          <p:cNvSpPr/>
          <p:nvPr>
            <p:ph idx="3" type="tbl"/>
          </p:nvPr>
        </p:nvSpPr>
        <p:spPr>
          <a:xfrm>
            <a:off x="609600" y="685800"/>
            <a:ext cx="10972800" cy="3886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800"/>
              <a:buFont typeface="Twentieth Century"/>
              <a:buNone/>
              <a:defRPr b="0" i="0" sz="18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7" name="Shape 227"/>
        <p:cNvGrpSpPr/>
        <p:nvPr/>
      </p:nvGrpSpPr>
      <p:grpSpPr>
        <a:xfrm>
          <a:off x="0" y="0"/>
          <a:ext cx="0" cy="0"/>
          <a:chOff x="0" y="0"/>
          <a:chExt cx="0" cy="0"/>
        </a:xfrm>
      </p:grpSpPr>
      <p:sp>
        <p:nvSpPr>
          <p:cNvPr id="228" name="Google Shape;228;p29"/>
          <p:cNvSpPr txBox="1"/>
          <p:nvPr>
            <p:ph type="title"/>
          </p:nvPr>
        </p:nvSpPr>
        <p:spPr>
          <a:xfrm>
            <a:off x="816864"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29"/>
          <p:cNvSpPr txBox="1"/>
          <p:nvPr>
            <p:ph idx="1" type="body"/>
          </p:nvPr>
        </p:nvSpPr>
        <p:spPr>
          <a:xfrm>
            <a:off x="816864" y="1600200"/>
            <a:ext cx="10871200" cy="4495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30" name="Google Shape;230;p29"/>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29"/>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29"/>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233" name="Shape 233"/>
        <p:cNvGrpSpPr/>
        <p:nvPr/>
      </p:nvGrpSpPr>
      <p:grpSpPr>
        <a:xfrm>
          <a:off x="0" y="0"/>
          <a:ext cx="0" cy="0"/>
          <a:chOff x="0" y="0"/>
          <a:chExt cx="0" cy="0"/>
        </a:xfrm>
      </p:grpSpPr>
      <p:sp>
        <p:nvSpPr>
          <p:cNvPr id="234" name="Google Shape;234;p30"/>
          <p:cNvSpPr/>
          <p:nvPr/>
        </p:nvSpPr>
        <p:spPr>
          <a:xfrm>
            <a:off x="0" y="5970588"/>
            <a:ext cx="12192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35" name="Google Shape;235;p30"/>
          <p:cNvSpPr/>
          <p:nvPr/>
        </p:nvSpPr>
        <p:spPr>
          <a:xfrm>
            <a:off x="-12700" y="6053139"/>
            <a:ext cx="2999317"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36" name="Google Shape;236;p30"/>
          <p:cNvSpPr/>
          <p:nvPr/>
        </p:nvSpPr>
        <p:spPr>
          <a:xfrm>
            <a:off x="3145368" y="6043614"/>
            <a:ext cx="9046633"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37" name="Google Shape;237;p30"/>
          <p:cNvSpPr txBox="1"/>
          <p:nvPr>
            <p:ph type="ctrTitle"/>
          </p:nvPr>
        </p:nvSpPr>
        <p:spPr>
          <a:xfrm>
            <a:off x="3149600" y="4038600"/>
            <a:ext cx="8636000" cy="182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30"/>
          <p:cNvSpPr txBox="1"/>
          <p:nvPr>
            <p:ph idx="1" type="subTitle"/>
          </p:nvPr>
        </p:nvSpPr>
        <p:spPr>
          <a:xfrm>
            <a:off x="3149600" y="6050037"/>
            <a:ext cx="8940800" cy="685800"/>
          </a:xfrm>
          <a:prstGeom prst="rect">
            <a:avLst/>
          </a:prstGeom>
          <a:noFill/>
          <a:ln>
            <a:noFill/>
          </a:ln>
        </p:spPr>
        <p:txBody>
          <a:bodyPr anchorCtr="0" anchor="ctr" bIns="45700" lIns="91425" spcFirstLastPara="1" rIns="91425" wrap="square" tIns="45700">
            <a:noAutofit/>
          </a:bodyPr>
          <a:lstStyle>
            <a:lvl1pPr lvl="0" algn="l">
              <a:spcBef>
                <a:spcPts val="700"/>
              </a:spcBef>
              <a:spcAft>
                <a:spcPts val="0"/>
              </a:spcAft>
              <a:buSzPts val="1560"/>
              <a:buNone/>
              <a:defRPr sz="2600">
                <a:solidFill>
                  <a:srgbClr val="FFFFFF"/>
                </a:solidFill>
              </a:defRPr>
            </a:lvl1pPr>
            <a:lvl2pPr lvl="1" algn="ctr">
              <a:spcBef>
                <a:spcPts val="550"/>
              </a:spcBef>
              <a:spcAft>
                <a:spcPts val="0"/>
              </a:spcAft>
              <a:buSzPts val="1260"/>
              <a:buNone/>
              <a:defRPr/>
            </a:lvl2pPr>
            <a:lvl3pPr lvl="2" algn="ctr">
              <a:spcBef>
                <a:spcPts val="500"/>
              </a:spcBef>
              <a:spcAft>
                <a:spcPts val="0"/>
              </a:spcAft>
              <a:buSzPts val="1350"/>
              <a:buNone/>
              <a:defRPr/>
            </a:lvl3pPr>
            <a:lvl4pPr lvl="3" algn="ctr">
              <a:spcBef>
                <a:spcPts val="400"/>
              </a:spcBef>
              <a:spcAft>
                <a:spcPts val="0"/>
              </a:spcAft>
              <a:buSzPts val="1350"/>
              <a:buNone/>
              <a:defRPr/>
            </a:lvl4pPr>
            <a:lvl5pPr lvl="4" algn="ctr">
              <a:spcBef>
                <a:spcPts val="400"/>
              </a:spcBef>
              <a:spcAft>
                <a:spcPts val="0"/>
              </a:spcAft>
              <a:buSzPts val="117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39" name="Google Shape;239;p30"/>
          <p:cNvSpPr txBox="1"/>
          <p:nvPr>
            <p:ph idx="10" type="dt"/>
          </p:nvPr>
        </p:nvSpPr>
        <p:spPr>
          <a:xfrm>
            <a:off x="101600" y="6069013"/>
            <a:ext cx="274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30"/>
          <p:cNvSpPr txBox="1"/>
          <p:nvPr>
            <p:ph idx="11" type="ftr"/>
          </p:nvPr>
        </p:nvSpPr>
        <p:spPr>
          <a:xfrm>
            <a:off x="2781300" y="236539"/>
            <a:ext cx="782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30"/>
          <p:cNvSpPr txBox="1"/>
          <p:nvPr>
            <p:ph idx="12" type="sldNum"/>
          </p:nvPr>
        </p:nvSpPr>
        <p:spPr>
          <a:xfrm>
            <a:off x="10668000" y="228600"/>
            <a:ext cx="1117600" cy="381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1pPr>
            <a:lvl2pPr indent="0" lvl="1"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2pPr>
            <a:lvl3pPr indent="0" lvl="2"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3pPr>
            <a:lvl4pPr indent="0" lvl="3"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4pPr>
            <a:lvl5pPr indent="0" lvl="4"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5pPr>
            <a:lvl6pPr indent="0" lvl="5"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6pPr>
            <a:lvl7pPr indent="0" lvl="6"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7pPr>
            <a:lvl8pPr indent="0" lvl="7"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8pPr>
            <a:lvl9pPr indent="0" lvl="8"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31"/>
          <p:cNvSpPr/>
          <p:nvPr/>
        </p:nvSpPr>
        <p:spPr>
          <a:xfrm>
            <a:off x="0" y="1524000"/>
            <a:ext cx="12192000" cy="1143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44" name="Google Shape;244;p31"/>
          <p:cNvSpPr/>
          <p:nvPr/>
        </p:nvSpPr>
        <p:spPr>
          <a:xfrm>
            <a:off x="0" y="1600200"/>
            <a:ext cx="1727200" cy="990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45" name="Google Shape;245;p31"/>
          <p:cNvSpPr/>
          <p:nvPr/>
        </p:nvSpPr>
        <p:spPr>
          <a:xfrm>
            <a:off x="1828800" y="1600200"/>
            <a:ext cx="10363200" cy="99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46" name="Google Shape;246;p31"/>
          <p:cNvSpPr txBox="1"/>
          <p:nvPr>
            <p:ph idx="1" type="body"/>
          </p:nvPr>
        </p:nvSpPr>
        <p:spPr>
          <a:xfrm>
            <a:off x="1828801" y="2743200"/>
            <a:ext cx="9497484" cy="1673225"/>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680"/>
              <a:buNone/>
              <a:defRPr sz="2800">
                <a:solidFill>
                  <a:schemeClr val="dk2"/>
                </a:solidFill>
              </a:defRPr>
            </a:lvl1pPr>
            <a:lvl2pPr indent="-228600" lvl="1" marL="914400" algn="l">
              <a:spcBef>
                <a:spcPts val="550"/>
              </a:spcBef>
              <a:spcAft>
                <a:spcPts val="0"/>
              </a:spcAft>
              <a:buSzPts val="1260"/>
              <a:buNone/>
              <a:defRPr sz="1800">
                <a:solidFill>
                  <a:srgbClr val="888888"/>
                </a:solidFill>
              </a:defRPr>
            </a:lvl2pPr>
            <a:lvl3pPr indent="-228600" lvl="2" marL="1371600" algn="l">
              <a:spcBef>
                <a:spcPts val="500"/>
              </a:spcBef>
              <a:spcAft>
                <a:spcPts val="0"/>
              </a:spcAft>
              <a:buSzPts val="1200"/>
              <a:buNone/>
              <a:defRPr sz="1600">
                <a:solidFill>
                  <a:srgbClr val="888888"/>
                </a:solidFill>
              </a:defRPr>
            </a:lvl3pPr>
            <a:lvl4pPr indent="-228600" lvl="3" marL="1828800" algn="l">
              <a:spcBef>
                <a:spcPts val="400"/>
              </a:spcBef>
              <a:spcAft>
                <a:spcPts val="0"/>
              </a:spcAft>
              <a:buSzPts val="1050"/>
              <a:buNone/>
              <a:defRPr sz="1400">
                <a:solidFill>
                  <a:srgbClr val="888888"/>
                </a:solidFill>
              </a:defRPr>
            </a:lvl4pPr>
            <a:lvl5pPr indent="-228600" lvl="4" marL="2286000" algn="l">
              <a:spcBef>
                <a:spcPts val="400"/>
              </a:spcBef>
              <a:spcAft>
                <a:spcPts val="0"/>
              </a:spcAft>
              <a:buSzPts val="910"/>
              <a:buNone/>
              <a:defRPr sz="1400">
                <a:solidFill>
                  <a:srgbClr val="888888"/>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7" name="Google Shape;247;p31"/>
          <p:cNvSpPr txBox="1"/>
          <p:nvPr>
            <p:ph type="title"/>
          </p:nvPr>
        </p:nvSpPr>
        <p:spPr>
          <a:xfrm>
            <a:off x="1828800" y="1600200"/>
            <a:ext cx="101600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4400"/>
              <a:buFont typeface="Twentieth Century"/>
              <a:buNone/>
              <a:defRPr b="0" sz="4400"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1"/>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31"/>
          <p:cNvSpPr txBox="1"/>
          <p:nvPr>
            <p:ph idx="12" type="sldNum"/>
          </p:nvPr>
        </p:nvSpPr>
        <p:spPr>
          <a:xfrm>
            <a:off x="0" y="1752601"/>
            <a:ext cx="1727200" cy="7016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250" name="Google Shape;250;p31"/>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1" name="Shape 251"/>
        <p:cNvGrpSpPr/>
        <p:nvPr/>
      </p:nvGrpSpPr>
      <p:grpSpPr>
        <a:xfrm>
          <a:off x="0" y="0"/>
          <a:ext cx="0" cy="0"/>
          <a:chOff x="0" y="0"/>
          <a:chExt cx="0" cy="0"/>
        </a:xfrm>
      </p:grpSpPr>
      <p:sp>
        <p:nvSpPr>
          <p:cNvPr id="252" name="Google Shape;252;p32"/>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32"/>
          <p:cNvSpPr txBox="1"/>
          <p:nvPr>
            <p:ph idx="1" type="body"/>
          </p:nvPr>
        </p:nvSpPr>
        <p:spPr>
          <a:xfrm>
            <a:off x="812800"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4" name="Google Shape;254;p32"/>
          <p:cNvSpPr txBox="1"/>
          <p:nvPr>
            <p:ph idx="2" type="body"/>
          </p:nvPr>
        </p:nvSpPr>
        <p:spPr>
          <a:xfrm>
            <a:off x="6459868"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55" name="Google Shape;255;p32"/>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32"/>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32"/>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 name="Shape 40"/>
        <p:cNvGrpSpPr/>
        <p:nvPr/>
      </p:nvGrpSpPr>
      <p:grpSpPr>
        <a:xfrm>
          <a:off x="0" y="0"/>
          <a:ext cx="0" cy="0"/>
          <a:chOff x="0" y="0"/>
          <a:chExt cx="0" cy="0"/>
        </a:xfrm>
      </p:grpSpPr>
      <p:sp>
        <p:nvSpPr>
          <p:cNvPr id="41" name="Google Shape;41;p4"/>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
        <p:nvSpPr>
          <p:cNvPr id="45" name="Google Shape;45;p4"/>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8" name="Shape 258"/>
        <p:cNvGrpSpPr/>
        <p:nvPr/>
      </p:nvGrpSpPr>
      <p:grpSpPr>
        <a:xfrm>
          <a:off x="0" y="0"/>
          <a:ext cx="0" cy="0"/>
          <a:chOff x="0" y="0"/>
          <a:chExt cx="0" cy="0"/>
        </a:xfrm>
      </p:grpSpPr>
      <p:sp>
        <p:nvSpPr>
          <p:cNvPr id="259" name="Google Shape;259;p33"/>
          <p:cNvSpPr txBox="1"/>
          <p:nvPr>
            <p:ph type="title"/>
          </p:nvPr>
        </p:nvSpPr>
        <p:spPr>
          <a:xfrm>
            <a:off x="711200" y="273050"/>
            <a:ext cx="108712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33"/>
          <p:cNvSpPr txBox="1"/>
          <p:nvPr>
            <p:ph idx="1" type="body"/>
          </p:nvPr>
        </p:nvSpPr>
        <p:spPr>
          <a:xfrm>
            <a:off x="812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1" name="Google Shape;261;p33"/>
          <p:cNvSpPr txBox="1"/>
          <p:nvPr>
            <p:ph idx="2" type="body"/>
          </p:nvPr>
        </p:nvSpPr>
        <p:spPr>
          <a:xfrm>
            <a:off x="6400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2" name="Google Shape;262;p33"/>
          <p:cNvSpPr txBox="1"/>
          <p:nvPr>
            <p:ph idx="3" type="body"/>
          </p:nvPr>
        </p:nvSpPr>
        <p:spPr>
          <a:xfrm>
            <a:off x="812800" y="1752600"/>
            <a:ext cx="5181600" cy="640080"/>
          </a:xfrm>
          <a:prstGeom prst="rect">
            <a:avLst/>
          </a:prstGeom>
          <a:solidFill>
            <a:schemeClr val="accent2"/>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3" name="Google Shape;263;p33"/>
          <p:cNvSpPr txBox="1"/>
          <p:nvPr>
            <p:ph idx="4" type="body"/>
          </p:nvPr>
        </p:nvSpPr>
        <p:spPr>
          <a:xfrm>
            <a:off x="6400800" y="1752600"/>
            <a:ext cx="5181600" cy="640080"/>
          </a:xfrm>
          <a:prstGeom prst="rect">
            <a:avLst/>
          </a:prstGeom>
          <a:solidFill>
            <a:schemeClr val="accent4"/>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64" name="Google Shape;264;p33"/>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33"/>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33"/>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7" name="Shape 267"/>
        <p:cNvGrpSpPr/>
        <p:nvPr/>
      </p:nvGrpSpPr>
      <p:grpSpPr>
        <a:xfrm>
          <a:off x="0" y="0"/>
          <a:ext cx="0" cy="0"/>
          <a:chOff x="0" y="0"/>
          <a:chExt cx="0" cy="0"/>
        </a:xfrm>
      </p:grpSpPr>
      <p:sp>
        <p:nvSpPr>
          <p:cNvPr id="268" name="Google Shape;268;p34"/>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34"/>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34"/>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34"/>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72" name="Shape 272"/>
        <p:cNvGrpSpPr/>
        <p:nvPr/>
      </p:nvGrpSpPr>
      <p:grpSpPr>
        <a:xfrm>
          <a:off x="0" y="0"/>
          <a:ext cx="0" cy="0"/>
          <a:chOff x="0" y="0"/>
          <a:chExt cx="0" cy="0"/>
        </a:xfrm>
      </p:grpSpPr>
      <p:sp>
        <p:nvSpPr>
          <p:cNvPr id="273" name="Google Shape;273;p35"/>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35"/>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35"/>
          <p:cNvSpPr txBox="1"/>
          <p:nvPr>
            <p:ph idx="12" type="sldNum"/>
          </p:nvPr>
        </p:nvSpPr>
        <p:spPr>
          <a:xfrm>
            <a:off x="0" y="6248400"/>
            <a:ext cx="711200" cy="381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1pPr>
            <a:lvl2pPr indent="0" lvl="1"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2pPr>
            <a:lvl3pPr indent="0" lvl="2"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3pPr>
            <a:lvl4pPr indent="0" lvl="3"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4pPr>
            <a:lvl5pPr indent="0" lvl="4"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5pPr>
            <a:lvl6pPr indent="0" lvl="5"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6pPr>
            <a:lvl7pPr indent="0" lvl="6"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7pPr>
            <a:lvl8pPr indent="0" lvl="7"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8pPr>
            <a:lvl9pPr indent="0" lvl="8"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6" name="Shape 276"/>
        <p:cNvGrpSpPr/>
        <p:nvPr/>
      </p:nvGrpSpPr>
      <p:grpSpPr>
        <a:xfrm>
          <a:off x="0" y="0"/>
          <a:ext cx="0" cy="0"/>
          <a:chOff x="0" y="0"/>
          <a:chExt cx="0" cy="0"/>
        </a:xfrm>
      </p:grpSpPr>
      <p:sp>
        <p:nvSpPr>
          <p:cNvPr id="277" name="Google Shape;277;p36"/>
          <p:cNvSpPr txBox="1"/>
          <p:nvPr>
            <p:ph type="title"/>
          </p:nvPr>
        </p:nvSpPr>
        <p:spPr>
          <a:xfrm>
            <a:off x="812800" y="273050"/>
            <a:ext cx="107696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400"/>
              <a:buFont typeface="Twentieth Century"/>
              <a:buNone/>
              <a:defRPr b="0"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36"/>
          <p:cNvSpPr txBox="1"/>
          <p:nvPr>
            <p:ph idx="1" type="body"/>
          </p:nvPr>
        </p:nvSpPr>
        <p:spPr>
          <a:xfrm>
            <a:off x="812800" y="1752600"/>
            <a:ext cx="2133600" cy="4343400"/>
          </a:xfrm>
          <a:prstGeom prst="rect">
            <a:avLst/>
          </a:prstGeom>
          <a:solidFill>
            <a:schemeClr val="accent2"/>
          </a:solidFill>
          <a:ln cap="sq" cmpd="dbl" w="50800">
            <a:solidFill>
              <a:schemeClr val="accent2"/>
            </a:solidFill>
            <a:prstDash val="solid"/>
            <a:miter lim="800000"/>
            <a:headEnd len="sm" w="sm" type="none"/>
            <a:tailEnd len="sm" w="sm" type="none"/>
          </a:ln>
        </p:spPr>
        <p:txBody>
          <a:bodyPr anchorCtr="0" anchor="t" bIns="91425" lIns="137150" spcFirstLastPara="1" rIns="137150" wrap="square" tIns="182875">
            <a:noAutofit/>
          </a:bodyPr>
          <a:lstStyle>
            <a:lvl1pPr indent="-228600" lvl="0" marL="457200" algn="l">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indent="-228600" lvl="1" marL="914400" algn="l">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indent="-228600" lvl="2" marL="1371600" algn="l">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indent="-228600" lvl="3" marL="1828800" algn="l">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indent="-228600" lvl="4" marL="2286000" algn="l">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9" name="Google Shape;279;p36"/>
          <p:cNvSpPr txBox="1"/>
          <p:nvPr>
            <p:ph idx="2" type="body"/>
          </p:nvPr>
        </p:nvSpPr>
        <p:spPr>
          <a:xfrm>
            <a:off x="3149600" y="1752600"/>
            <a:ext cx="8534400" cy="44196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80" name="Google Shape;280;p36"/>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36"/>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36"/>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37"/>
          <p:cNvSpPr/>
          <p:nvPr/>
        </p:nvSpPr>
        <p:spPr>
          <a:xfrm>
            <a:off x="-12700" y="4572001"/>
            <a:ext cx="12192000" cy="88741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85" name="Google Shape;285;p37"/>
          <p:cNvSpPr/>
          <p:nvPr/>
        </p:nvSpPr>
        <p:spPr>
          <a:xfrm>
            <a:off x="-12699" y="4664075"/>
            <a:ext cx="1951567" cy="7127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86" name="Google Shape;286;p37"/>
          <p:cNvSpPr/>
          <p:nvPr/>
        </p:nvSpPr>
        <p:spPr>
          <a:xfrm>
            <a:off x="2059517" y="4654550"/>
            <a:ext cx="10132483" cy="7127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87" name="Google Shape;287;p37"/>
          <p:cNvSpPr/>
          <p:nvPr/>
        </p:nvSpPr>
        <p:spPr>
          <a:xfrm>
            <a:off x="1930401" y="1"/>
            <a:ext cx="133351" cy="6867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88" name="Google Shape;288;p37"/>
          <p:cNvSpPr txBox="1"/>
          <p:nvPr>
            <p:ph idx="1" type="body"/>
          </p:nvPr>
        </p:nvSpPr>
        <p:spPr>
          <a:xfrm>
            <a:off x="2133600" y="5486400"/>
            <a:ext cx="97536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020"/>
              <a:buFont typeface="Twentieth Century"/>
              <a:buNone/>
              <a:defRPr sz="1700"/>
            </a:lvl1pPr>
            <a:lvl2pPr indent="-228600" lvl="1" marL="914400" algn="l">
              <a:spcBef>
                <a:spcPts val="550"/>
              </a:spcBef>
              <a:spcAft>
                <a:spcPts val="0"/>
              </a:spcAft>
              <a:buSzPts val="840"/>
              <a:buFont typeface="Twentieth Century"/>
              <a:buNone/>
              <a:defRPr sz="1200"/>
            </a:lvl2pPr>
            <a:lvl3pPr indent="-228600" lvl="2" marL="1371600" algn="l">
              <a:spcBef>
                <a:spcPts val="500"/>
              </a:spcBef>
              <a:spcAft>
                <a:spcPts val="0"/>
              </a:spcAft>
              <a:buSzPts val="750"/>
              <a:buFont typeface="Twentieth Century"/>
              <a:buNone/>
              <a:defRPr sz="1000"/>
            </a:lvl3pPr>
            <a:lvl4pPr indent="-228600" lvl="3" marL="1828800" algn="l">
              <a:spcBef>
                <a:spcPts val="400"/>
              </a:spcBef>
              <a:spcAft>
                <a:spcPts val="0"/>
              </a:spcAft>
              <a:buSzPts val="675"/>
              <a:buFont typeface="Twentieth Century"/>
              <a:buNone/>
              <a:defRPr sz="900"/>
            </a:lvl4pPr>
            <a:lvl5pPr indent="-228600" lvl="4" marL="2286000" algn="l">
              <a:spcBef>
                <a:spcPts val="400"/>
              </a:spcBef>
              <a:spcAft>
                <a:spcPts val="0"/>
              </a:spcAft>
              <a:buSzPts val="585"/>
              <a:buFont typeface="Twentieth Century"/>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89" name="Google Shape;289;p37"/>
          <p:cNvSpPr txBox="1"/>
          <p:nvPr>
            <p:ph type="title"/>
          </p:nvPr>
        </p:nvSpPr>
        <p:spPr>
          <a:xfrm>
            <a:off x="2133600" y="4648200"/>
            <a:ext cx="9753600" cy="685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2800"/>
              <a:buFont typeface="Twentieth Century"/>
              <a:buNone/>
              <a:defRPr b="0" sz="28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37"/>
          <p:cNvSpPr/>
          <p:nvPr>
            <p:ph idx="2" type="pic"/>
          </p:nvPr>
        </p:nvSpPr>
        <p:spPr>
          <a:xfrm>
            <a:off x="2080768" y="0"/>
            <a:ext cx="10111232" cy="4568952"/>
          </a:xfrm>
          <a:prstGeom prst="rect">
            <a:avLst/>
          </a:prstGeom>
          <a:solidFill>
            <a:srgbClr val="DCE5EE"/>
          </a:solid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920"/>
              <a:buFont typeface="Noto Sans Symbols"/>
              <a:buNone/>
              <a:defRPr b="0" i="0" sz="32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291" name="Google Shape;291;p37"/>
          <p:cNvSpPr txBox="1"/>
          <p:nvPr>
            <p:ph idx="10" type="dt"/>
          </p:nvPr>
        </p:nvSpPr>
        <p:spPr>
          <a:xfrm>
            <a:off x="83312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37"/>
          <p:cNvSpPr txBox="1"/>
          <p:nvPr>
            <p:ph idx="12" type="sldNum"/>
          </p:nvPr>
        </p:nvSpPr>
        <p:spPr>
          <a:xfrm>
            <a:off x="0" y="4667251"/>
            <a:ext cx="1930400" cy="6635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293" name="Google Shape;293;p37"/>
          <p:cNvSpPr txBox="1"/>
          <p:nvPr>
            <p:ph idx="11" type="ftr"/>
          </p:nvPr>
        </p:nvSpPr>
        <p:spPr>
          <a:xfrm>
            <a:off x="2133600" y="6248401"/>
            <a:ext cx="6096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4" name="Shape 294"/>
        <p:cNvGrpSpPr/>
        <p:nvPr/>
      </p:nvGrpSpPr>
      <p:grpSpPr>
        <a:xfrm>
          <a:off x="0" y="0"/>
          <a:ext cx="0" cy="0"/>
          <a:chOff x="0" y="0"/>
          <a:chExt cx="0" cy="0"/>
        </a:xfrm>
      </p:grpSpPr>
      <p:sp>
        <p:nvSpPr>
          <p:cNvPr id="295" name="Google Shape;295;p38"/>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38"/>
          <p:cNvSpPr txBox="1"/>
          <p:nvPr>
            <p:ph idx="1" type="body"/>
          </p:nvPr>
        </p:nvSpPr>
        <p:spPr>
          <a:xfrm rot="5400000">
            <a:off x="3989651" y="-1572417"/>
            <a:ext cx="4525963" cy="108712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97" name="Google Shape;297;p38"/>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38"/>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38"/>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00" name="Shape 300"/>
        <p:cNvGrpSpPr/>
        <p:nvPr/>
      </p:nvGrpSpPr>
      <p:grpSpPr>
        <a:xfrm>
          <a:off x="0" y="0"/>
          <a:ext cx="0" cy="0"/>
          <a:chOff x="0" y="0"/>
          <a:chExt cx="0" cy="0"/>
        </a:xfrm>
      </p:grpSpPr>
      <p:sp>
        <p:nvSpPr>
          <p:cNvPr id="301" name="Google Shape;301;p39"/>
          <p:cNvSpPr/>
          <p:nvPr/>
        </p:nvSpPr>
        <p:spPr>
          <a:xfrm>
            <a:off x="8128001" y="0"/>
            <a:ext cx="427567"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302" name="Google Shape;302;p39"/>
          <p:cNvSpPr/>
          <p:nvPr/>
        </p:nvSpPr>
        <p:spPr>
          <a:xfrm>
            <a:off x="8189384" y="609600"/>
            <a:ext cx="304800" cy="62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303" name="Google Shape;303;p39"/>
          <p:cNvSpPr/>
          <p:nvPr/>
        </p:nvSpPr>
        <p:spPr>
          <a:xfrm>
            <a:off x="8189384" y="0"/>
            <a:ext cx="304800" cy="53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304" name="Google Shape;304;p39"/>
          <p:cNvSpPr txBox="1"/>
          <p:nvPr>
            <p:ph type="title"/>
          </p:nvPr>
        </p:nvSpPr>
        <p:spPr>
          <a:xfrm rot="5400000">
            <a:off x="7350919" y="1996282"/>
            <a:ext cx="5516563"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9"/>
          <p:cNvSpPr txBox="1"/>
          <p:nvPr>
            <p:ph idx="1" type="body"/>
          </p:nvPr>
        </p:nvSpPr>
        <p:spPr>
          <a:xfrm rot="5400000">
            <a:off x="1559718" y="-340518"/>
            <a:ext cx="5516564" cy="7416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6" name="Google Shape;306;p39"/>
          <p:cNvSpPr txBox="1"/>
          <p:nvPr>
            <p:ph idx="10" type="dt"/>
          </p:nvPr>
        </p:nvSpPr>
        <p:spPr>
          <a:xfrm>
            <a:off x="8737600" y="6248401"/>
            <a:ext cx="2946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39"/>
          <p:cNvSpPr txBox="1"/>
          <p:nvPr>
            <p:ph idx="11" type="ftr"/>
          </p:nvPr>
        </p:nvSpPr>
        <p:spPr>
          <a:xfrm>
            <a:off x="609601" y="6248401"/>
            <a:ext cx="74316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9"/>
          <p:cNvSpPr txBox="1"/>
          <p:nvPr>
            <p:ph idx="12" type="sldNum"/>
          </p:nvPr>
        </p:nvSpPr>
        <p:spPr>
          <a:xfrm rot="5400000">
            <a:off x="8075084" y="103717"/>
            <a:ext cx="533400" cy="325967"/>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Slide">
  <p:cSld name="Table of Contents Slide">
    <p:spTree>
      <p:nvGrpSpPr>
        <p:cNvPr id="309" name="Shape 309"/>
        <p:cNvGrpSpPr/>
        <p:nvPr/>
      </p:nvGrpSpPr>
      <p:grpSpPr>
        <a:xfrm>
          <a:off x="0" y="0"/>
          <a:ext cx="0" cy="0"/>
          <a:chOff x="0" y="0"/>
          <a:chExt cx="0" cy="0"/>
        </a:xfrm>
      </p:grpSpPr>
      <p:sp>
        <p:nvSpPr>
          <p:cNvPr id="310" name="Google Shape;310;p4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311" name="Google Shape;311;p40"/>
          <p:cNvSpPr/>
          <p:nvPr/>
        </p:nvSpPr>
        <p:spPr>
          <a:xfrm>
            <a:off x="203200" y="4962525"/>
            <a:ext cx="3810000" cy="1752600"/>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2" name="Google Shape;312;p40"/>
          <p:cNvSpPr/>
          <p:nvPr/>
        </p:nvSpPr>
        <p:spPr>
          <a:xfrm>
            <a:off x="230718" y="165100"/>
            <a:ext cx="11741149" cy="4616450"/>
          </a:xfrm>
          <a:prstGeom prst="rect">
            <a:avLst/>
          </a:prstGeom>
          <a:solidFill>
            <a:srgbClr val="CEE3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3" name="Google Shape;313;p40"/>
          <p:cNvSpPr/>
          <p:nvPr>
            <p:ph idx="2" type="pic"/>
          </p:nvPr>
        </p:nvSpPr>
        <p:spPr>
          <a:xfrm>
            <a:off x="4230624" y="4953000"/>
            <a:ext cx="7705344" cy="1749552"/>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740"/>
              <a:buFont typeface="Noto Sans Symbols"/>
              <a:buNone/>
              <a:defRPr b="0" i="0" sz="29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314" name="Google Shape;314;p40"/>
          <p:cNvSpPr txBox="1"/>
          <p:nvPr>
            <p:ph idx="1" type="body"/>
          </p:nvPr>
        </p:nvSpPr>
        <p:spPr>
          <a:xfrm>
            <a:off x="609600" y="228600"/>
            <a:ext cx="8534400" cy="3810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500"/>
              <a:buNone/>
              <a:defRPr b="1" sz="2500">
                <a:solidFill>
                  <a:schemeClr val="lt1"/>
                </a:solidFill>
                <a:latin typeface="Courier New"/>
                <a:ea typeface="Courier New"/>
                <a:cs typeface="Courier New"/>
                <a:sym typeface="Courier New"/>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5" name="Google Shape;315;p40"/>
          <p:cNvSpPr/>
          <p:nvPr>
            <p:ph idx="3" type="tbl"/>
          </p:nvPr>
        </p:nvSpPr>
        <p:spPr>
          <a:xfrm>
            <a:off x="609600" y="685800"/>
            <a:ext cx="10972800" cy="3886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800"/>
              <a:buFont typeface="Twentieth Century"/>
              <a:buNone/>
              <a:defRPr b="0" i="0" sz="18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5" name="Shape 325"/>
        <p:cNvGrpSpPr/>
        <p:nvPr/>
      </p:nvGrpSpPr>
      <p:grpSpPr>
        <a:xfrm>
          <a:off x="0" y="0"/>
          <a:ext cx="0" cy="0"/>
          <a:chOff x="0" y="0"/>
          <a:chExt cx="0" cy="0"/>
        </a:xfrm>
      </p:grpSpPr>
      <p:sp>
        <p:nvSpPr>
          <p:cNvPr id="326" name="Google Shape;326;p42"/>
          <p:cNvSpPr txBox="1"/>
          <p:nvPr>
            <p:ph type="title"/>
          </p:nvPr>
        </p:nvSpPr>
        <p:spPr>
          <a:xfrm>
            <a:off x="816864"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7" name="Google Shape;327;p42"/>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42"/>
          <p:cNvSpPr txBox="1"/>
          <p:nvPr>
            <p:ph idx="11" type="ftr"/>
          </p:nvPr>
        </p:nvSpPr>
        <p:spPr>
          <a:xfrm>
            <a:off x="812801" y="6248207"/>
            <a:ext cx="722811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42"/>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spcAft>
                <a:spcPts val="0"/>
              </a:spcAft>
              <a:buNone/>
              <a:defRPr b="1" i="0" sz="1400" u="none" cap="none" strike="noStrike">
                <a:solidFill>
                  <a:srgbClr val="FFFFFF"/>
                </a:solidFill>
                <a:latin typeface="Calibri"/>
                <a:ea typeface="Calibri"/>
                <a:cs typeface="Calibri"/>
                <a:sym typeface="Calibri"/>
              </a:defRPr>
            </a:lvl1pPr>
            <a:lvl2pPr indent="0" lvl="1" marL="0" marR="0" algn="ctr">
              <a:spcBef>
                <a:spcPts val="0"/>
              </a:spcBef>
              <a:spcAft>
                <a:spcPts val="0"/>
              </a:spcAft>
              <a:buNone/>
              <a:defRPr b="1" i="0" sz="1400" u="none" cap="none" strike="noStrike">
                <a:solidFill>
                  <a:srgbClr val="FFFFFF"/>
                </a:solidFill>
                <a:latin typeface="Calibri"/>
                <a:ea typeface="Calibri"/>
                <a:cs typeface="Calibri"/>
                <a:sym typeface="Calibri"/>
              </a:defRPr>
            </a:lvl2pPr>
            <a:lvl3pPr indent="0" lvl="2" marL="0" marR="0" algn="ctr">
              <a:spcBef>
                <a:spcPts val="0"/>
              </a:spcBef>
              <a:spcAft>
                <a:spcPts val="0"/>
              </a:spcAft>
              <a:buNone/>
              <a:defRPr b="1" i="0" sz="1400" u="none" cap="none" strike="noStrike">
                <a:solidFill>
                  <a:srgbClr val="FFFFFF"/>
                </a:solidFill>
                <a:latin typeface="Calibri"/>
                <a:ea typeface="Calibri"/>
                <a:cs typeface="Calibri"/>
                <a:sym typeface="Calibri"/>
              </a:defRPr>
            </a:lvl3pPr>
            <a:lvl4pPr indent="0" lvl="3" marL="0" marR="0" algn="ctr">
              <a:spcBef>
                <a:spcPts val="0"/>
              </a:spcBef>
              <a:spcAft>
                <a:spcPts val="0"/>
              </a:spcAft>
              <a:buNone/>
              <a:defRPr b="1" i="0" sz="1400" u="none" cap="none" strike="noStrike">
                <a:solidFill>
                  <a:srgbClr val="FFFFFF"/>
                </a:solidFill>
                <a:latin typeface="Calibri"/>
                <a:ea typeface="Calibri"/>
                <a:cs typeface="Calibri"/>
                <a:sym typeface="Calibri"/>
              </a:defRPr>
            </a:lvl4pPr>
            <a:lvl5pPr indent="0" lvl="4" marL="0" marR="0" algn="ctr">
              <a:spcBef>
                <a:spcPts val="0"/>
              </a:spcBef>
              <a:spcAft>
                <a:spcPts val="0"/>
              </a:spcAft>
              <a:buNone/>
              <a:defRPr b="1" i="0" sz="1400" u="none" cap="none" strike="noStrike">
                <a:solidFill>
                  <a:srgbClr val="FFFFFF"/>
                </a:solidFill>
                <a:latin typeface="Calibri"/>
                <a:ea typeface="Calibri"/>
                <a:cs typeface="Calibri"/>
                <a:sym typeface="Calibri"/>
              </a:defRPr>
            </a:lvl5pPr>
            <a:lvl6pPr indent="0" lvl="5" marL="0" marR="0" algn="ctr">
              <a:spcBef>
                <a:spcPts val="0"/>
              </a:spcBef>
              <a:spcAft>
                <a:spcPts val="0"/>
              </a:spcAft>
              <a:buNone/>
              <a:defRPr b="1" i="0" sz="1400" u="none" cap="none" strike="noStrike">
                <a:solidFill>
                  <a:srgbClr val="FFFFFF"/>
                </a:solidFill>
                <a:latin typeface="Calibri"/>
                <a:ea typeface="Calibri"/>
                <a:cs typeface="Calibri"/>
                <a:sym typeface="Calibri"/>
              </a:defRPr>
            </a:lvl6pPr>
            <a:lvl7pPr indent="0" lvl="6" marL="0" marR="0" algn="ctr">
              <a:spcBef>
                <a:spcPts val="0"/>
              </a:spcBef>
              <a:spcAft>
                <a:spcPts val="0"/>
              </a:spcAft>
              <a:buNone/>
              <a:defRPr b="1" i="0" sz="1400" u="none" cap="none" strike="noStrike">
                <a:solidFill>
                  <a:srgbClr val="FFFFFF"/>
                </a:solidFill>
                <a:latin typeface="Calibri"/>
                <a:ea typeface="Calibri"/>
                <a:cs typeface="Calibri"/>
                <a:sym typeface="Calibri"/>
              </a:defRPr>
            </a:lvl7pPr>
            <a:lvl8pPr indent="0" lvl="7" marL="0" marR="0" algn="ctr">
              <a:spcBef>
                <a:spcPts val="0"/>
              </a:spcBef>
              <a:spcAft>
                <a:spcPts val="0"/>
              </a:spcAft>
              <a:buNone/>
              <a:defRPr b="1" i="0" sz="1400" u="none" cap="none" strike="noStrike">
                <a:solidFill>
                  <a:srgbClr val="FFFFFF"/>
                </a:solidFill>
                <a:latin typeface="Calibri"/>
                <a:ea typeface="Calibri"/>
                <a:cs typeface="Calibri"/>
                <a:sym typeface="Calibri"/>
              </a:defRPr>
            </a:lvl8pPr>
            <a:lvl9pPr indent="0" lvl="8" marL="0" marR="0" algn="ctr">
              <a:spcBef>
                <a:spcPts val="0"/>
              </a:spcBef>
              <a:spcAft>
                <a:spcPts val="0"/>
              </a:spcAft>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330" name="Google Shape;330;p42"/>
          <p:cNvSpPr txBox="1"/>
          <p:nvPr>
            <p:ph idx="1" type="body"/>
          </p:nvPr>
        </p:nvSpPr>
        <p:spPr>
          <a:xfrm>
            <a:off x="816864" y="1600200"/>
            <a:ext cx="10871200" cy="4495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331" name="Shape 331"/>
        <p:cNvGrpSpPr/>
        <p:nvPr/>
      </p:nvGrpSpPr>
      <p:grpSpPr>
        <a:xfrm>
          <a:off x="0" y="0"/>
          <a:ext cx="0" cy="0"/>
          <a:chOff x="0" y="0"/>
          <a:chExt cx="0" cy="0"/>
        </a:xfrm>
      </p:grpSpPr>
      <p:sp>
        <p:nvSpPr>
          <p:cNvPr id="332" name="Google Shape;332;p43"/>
          <p:cNvSpPr/>
          <p:nvPr/>
        </p:nvSpPr>
        <p:spPr>
          <a:xfrm>
            <a:off x="0" y="5971032"/>
            <a:ext cx="12192000" cy="88696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3" name="Google Shape;333;p43"/>
          <p:cNvSpPr/>
          <p:nvPr/>
        </p:nvSpPr>
        <p:spPr>
          <a:xfrm>
            <a:off x="-12192" y="6053328"/>
            <a:ext cx="2999232" cy="7132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4" name="Google Shape;334;p43"/>
          <p:cNvSpPr/>
          <p:nvPr/>
        </p:nvSpPr>
        <p:spPr>
          <a:xfrm>
            <a:off x="3145536" y="6044184"/>
            <a:ext cx="9046464" cy="71323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5" name="Google Shape;335;p43"/>
          <p:cNvSpPr txBox="1"/>
          <p:nvPr>
            <p:ph type="ctrTitle"/>
          </p:nvPr>
        </p:nvSpPr>
        <p:spPr>
          <a:xfrm>
            <a:off x="3149600" y="4038600"/>
            <a:ext cx="8636000" cy="182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400"/>
              <a:buFont typeface="Twentieth Century"/>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6" name="Google Shape;336;p43"/>
          <p:cNvSpPr txBox="1"/>
          <p:nvPr>
            <p:ph idx="1" type="subTitle"/>
          </p:nvPr>
        </p:nvSpPr>
        <p:spPr>
          <a:xfrm>
            <a:off x="3149600" y="6050037"/>
            <a:ext cx="8940800" cy="685800"/>
          </a:xfrm>
          <a:prstGeom prst="rect">
            <a:avLst/>
          </a:prstGeom>
          <a:noFill/>
          <a:ln>
            <a:noFill/>
          </a:ln>
        </p:spPr>
        <p:txBody>
          <a:bodyPr anchorCtr="0" anchor="ctr" bIns="45700" lIns="91425" spcFirstLastPara="1" rIns="91425" wrap="square" tIns="45700">
            <a:noAutofit/>
          </a:bodyPr>
          <a:lstStyle>
            <a:lvl1pPr lvl="0" algn="l">
              <a:spcBef>
                <a:spcPts val="700"/>
              </a:spcBef>
              <a:spcAft>
                <a:spcPts val="0"/>
              </a:spcAft>
              <a:buSzPts val="1560"/>
              <a:buNone/>
              <a:defRPr sz="2600">
                <a:solidFill>
                  <a:srgbClr val="FFFFFF"/>
                </a:solidFill>
              </a:defRPr>
            </a:lvl1pPr>
            <a:lvl2pPr lvl="1" algn="ctr">
              <a:spcBef>
                <a:spcPts val="550"/>
              </a:spcBef>
              <a:spcAft>
                <a:spcPts val="0"/>
              </a:spcAft>
              <a:buSzPts val="1260"/>
              <a:buNone/>
              <a:defRPr/>
            </a:lvl2pPr>
            <a:lvl3pPr lvl="2" algn="ctr">
              <a:spcBef>
                <a:spcPts val="500"/>
              </a:spcBef>
              <a:spcAft>
                <a:spcPts val="0"/>
              </a:spcAft>
              <a:buSzPts val="1350"/>
              <a:buNone/>
              <a:defRPr/>
            </a:lvl3pPr>
            <a:lvl4pPr lvl="3" algn="ctr">
              <a:spcBef>
                <a:spcPts val="400"/>
              </a:spcBef>
              <a:spcAft>
                <a:spcPts val="0"/>
              </a:spcAft>
              <a:buSzPts val="1350"/>
              <a:buNone/>
              <a:defRPr/>
            </a:lvl4pPr>
            <a:lvl5pPr lvl="4" algn="ctr">
              <a:spcBef>
                <a:spcPts val="400"/>
              </a:spcBef>
              <a:spcAft>
                <a:spcPts val="0"/>
              </a:spcAft>
              <a:buSzPts val="117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337" name="Google Shape;337;p43"/>
          <p:cNvSpPr txBox="1"/>
          <p:nvPr>
            <p:ph idx="10" type="dt"/>
          </p:nvPr>
        </p:nvSpPr>
        <p:spPr>
          <a:xfrm>
            <a:off x="101600" y="6068699"/>
            <a:ext cx="274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43"/>
          <p:cNvSpPr txBox="1"/>
          <p:nvPr>
            <p:ph idx="11" type="ftr"/>
          </p:nvPr>
        </p:nvSpPr>
        <p:spPr>
          <a:xfrm>
            <a:off x="2780524" y="236539"/>
            <a:ext cx="782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43"/>
          <p:cNvSpPr txBox="1"/>
          <p:nvPr>
            <p:ph idx="12" type="sldNum"/>
          </p:nvPr>
        </p:nvSpPr>
        <p:spPr>
          <a:xfrm>
            <a:off x="10668000" y="228600"/>
            <a:ext cx="1117600" cy="3810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spcAft>
                <a:spcPts val="0"/>
              </a:spcAft>
              <a:buNone/>
              <a:defRPr b="1" i="0" sz="1400" u="none" cap="none" strike="noStrike">
                <a:solidFill>
                  <a:schemeClr val="lt2"/>
                </a:solidFill>
                <a:latin typeface="Calibri"/>
                <a:ea typeface="Calibri"/>
                <a:cs typeface="Calibri"/>
                <a:sym typeface="Calibri"/>
              </a:defRPr>
            </a:lvl1pPr>
            <a:lvl2pPr indent="0" lvl="1" marL="0" marR="0" algn="ctr">
              <a:spcBef>
                <a:spcPts val="0"/>
              </a:spcBef>
              <a:spcAft>
                <a:spcPts val="0"/>
              </a:spcAft>
              <a:buNone/>
              <a:defRPr b="1" i="0" sz="1400" u="none" cap="none" strike="noStrike">
                <a:solidFill>
                  <a:schemeClr val="lt2"/>
                </a:solidFill>
                <a:latin typeface="Calibri"/>
                <a:ea typeface="Calibri"/>
                <a:cs typeface="Calibri"/>
                <a:sym typeface="Calibri"/>
              </a:defRPr>
            </a:lvl2pPr>
            <a:lvl3pPr indent="0" lvl="2" marL="0" marR="0" algn="ctr">
              <a:spcBef>
                <a:spcPts val="0"/>
              </a:spcBef>
              <a:spcAft>
                <a:spcPts val="0"/>
              </a:spcAft>
              <a:buNone/>
              <a:defRPr b="1" i="0" sz="1400" u="none" cap="none" strike="noStrike">
                <a:solidFill>
                  <a:schemeClr val="lt2"/>
                </a:solidFill>
                <a:latin typeface="Calibri"/>
                <a:ea typeface="Calibri"/>
                <a:cs typeface="Calibri"/>
                <a:sym typeface="Calibri"/>
              </a:defRPr>
            </a:lvl3pPr>
            <a:lvl4pPr indent="0" lvl="3" marL="0" marR="0" algn="ctr">
              <a:spcBef>
                <a:spcPts val="0"/>
              </a:spcBef>
              <a:spcAft>
                <a:spcPts val="0"/>
              </a:spcAft>
              <a:buNone/>
              <a:defRPr b="1" i="0" sz="1400" u="none" cap="none" strike="noStrike">
                <a:solidFill>
                  <a:schemeClr val="lt2"/>
                </a:solidFill>
                <a:latin typeface="Calibri"/>
                <a:ea typeface="Calibri"/>
                <a:cs typeface="Calibri"/>
                <a:sym typeface="Calibri"/>
              </a:defRPr>
            </a:lvl4pPr>
            <a:lvl5pPr indent="0" lvl="4" marL="0" marR="0" algn="ctr">
              <a:spcBef>
                <a:spcPts val="0"/>
              </a:spcBef>
              <a:spcAft>
                <a:spcPts val="0"/>
              </a:spcAft>
              <a:buNone/>
              <a:defRPr b="1" i="0" sz="1400" u="none" cap="none" strike="noStrike">
                <a:solidFill>
                  <a:schemeClr val="lt2"/>
                </a:solidFill>
                <a:latin typeface="Calibri"/>
                <a:ea typeface="Calibri"/>
                <a:cs typeface="Calibri"/>
                <a:sym typeface="Calibri"/>
              </a:defRPr>
            </a:lvl5pPr>
            <a:lvl6pPr indent="0" lvl="5" marL="0" marR="0" algn="ctr">
              <a:spcBef>
                <a:spcPts val="0"/>
              </a:spcBef>
              <a:spcAft>
                <a:spcPts val="0"/>
              </a:spcAft>
              <a:buNone/>
              <a:defRPr b="1" i="0" sz="1400" u="none" cap="none" strike="noStrike">
                <a:solidFill>
                  <a:schemeClr val="lt2"/>
                </a:solidFill>
                <a:latin typeface="Calibri"/>
                <a:ea typeface="Calibri"/>
                <a:cs typeface="Calibri"/>
                <a:sym typeface="Calibri"/>
              </a:defRPr>
            </a:lvl6pPr>
            <a:lvl7pPr indent="0" lvl="6" marL="0" marR="0" algn="ctr">
              <a:spcBef>
                <a:spcPts val="0"/>
              </a:spcBef>
              <a:spcAft>
                <a:spcPts val="0"/>
              </a:spcAft>
              <a:buNone/>
              <a:defRPr b="1" i="0" sz="1400" u="none" cap="none" strike="noStrike">
                <a:solidFill>
                  <a:schemeClr val="lt2"/>
                </a:solidFill>
                <a:latin typeface="Calibri"/>
                <a:ea typeface="Calibri"/>
                <a:cs typeface="Calibri"/>
                <a:sym typeface="Calibri"/>
              </a:defRPr>
            </a:lvl7pPr>
            <a:lvl8pPr indent="0" lvl="7" marL="0" marR="0" algn="ctr">
              <a:spcBef>
                <a:spcPts val="0"/>
              </a:spcBef>
              <a:spcAft>
                <a:spcPts val="0"/>
              </a:spcAft>
              <a:buNone/>
              <a:defRPr b="1" i="0" sz="1400" u="none" cap="none" strike="noStrike">
                <a:solidFill>
                  <a:schemeClr val="lt2"/>
                </a:solidFill>
                <a:latin typeface="Calibri"/>
                <a:ea typeface="Calibri"/>
                <a:cs typeface="Calibri"/>
                <a:sym typeface="Calibri"/>
              </a:defRPr>
            </a:lvl8pPr>
            <a:lvl9pPr indent="0" lvl="8" marL="0" marR="0" algn="ctr">
              <a:spcBef>
                <a:spcPts val="0"/>
              </a:spcBef>
              <a:spcAft>
                <a:spcPts val="0"/>
              </a:spcAft>
              <a:buNone/>
              <a:defRPr b="1" i="0" sz="1400" u="none" cap="none" strike="noStrike">
                <a:solidFill>
                  <a:schemeClr val="lt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55000" ty="0" sy="55000"/>
        </a:blipFill>
      </p:bgPr>
    </p:bg>
    <p:spTree>
      <p:nvGrpSpPr>
        <p:cNvPr id="46" name="Shape 46"/>
        <p:cNvGrpSpPr/>
        <p:nvPr/>
      </p:nvGrpSpPr>
      <p:grpSpPr>
        <a:xfrm>
          <a:off x="0" y="0"/>
          <a:ext cx="0" cy="0"/>
          <a:chOff x="0" y="0"/>
          <a:chExt cx="0" cy="0"/>
        </a:xfrm>
      </p:grpSpPr>
      <p:sp>
        <p:nvSpPr>
          <p:cNvPr id="47" name="Google Shape;47;p5"/>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48" name="Google Shape;48;p5"/>
          <p:cNvSpPr/>
          <p:nvPr/>
        </p:nvSpPr>
        <p:spPr>
          <a:xfrm>
            <a:off x="87084" y="69756"/>
            <a:ext cx="12017828" cy="669220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49" name="Google Shape;49;p5"/>
          <p:cNvSpPr txBox="1"/>
          <p:nvPr>
            <p:ph type="title"/>
          </p:nvPr>
        </p:nvSpPr>
        <p:spPr>
          <a:xfrm>
            <a:off x="963084" y="952501"/>
            <a:ext cx="10363200" cy="1362075"/>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
          <p:cNvSpPr txBox="1"/>
          <p:nvPr>
            <p:ph idx="1" type="body"/>
          </p:nvPr>
        </p:nvSpPr>
        <p:spPr>
          <a:xfrm>
            <a:off x="963084" y="2547938"/>
            <a:ext cx="10363200" cy="1338262"/>
          </a:xfrm>
          <a:prstGeom prst="rect">
            <a:avLst/>
          </a:prstGeom>
          <a:noFill/>
          <a:ln>
            <a:noFill/>
          </a:ln>
        </p:spPr>
        <p:txBody>
          <a:bodyPr anchorCtr="0" anchor="t" bIns="45700" lIns="91425" spcFirstLastPara="1" rIns="91425" wrap="square" tIns="45700">
            <a:noAutofit/>
          </a:bodyPr>
          <a:lstStyle>
            <a:lvl1pPr indent="-228600" lvl="0" marL="457200" algn="l">
              <a:spcBef>
                <a:spcPts val="580"/>
              </a:spcBef>
              <a:spcAft>
                <a:spcPts val="0"/>
              </a:spcAft>
              <a:buSzPts val="2040"/>
              <a:buNone/>
              <a:defRPr sz="2400">
                <a:solidFill>
                  <a:srgbClr val="888888"/>
                </a:solidFill>
              </a:defRPr>
            </a:lvl1pPr>
            <a:lvl2pPr indent="-228600" lvl="1" marL="914400" algn="l">
              <a:spcBef>
                <a:spcPts val="370"/>
              </a:spcBef>
              <a:spcAft>
                <a:spcPts val="0"/>
              </a:spcAft>
              <a:buSzPts val="1530"/>
              <a:buNone/>
              <a:defRPr sz="1800">
                <a:solidFill>
                  <a:srgbClr val="888888"/>
                </a:solidFill>
              </a:defRPr>
            </a:lvl2pPr>
            <a:lvl3pPr indent="-228600" lvl="2" marL="1371600" algn="l">
              <a:spcBef>
                <a:spcPts val="370"/>
              </a:spcBef>
              <a:spcAft>
                <a:spcPts val="0"/>
              </a:spcAft>
              <a:buSzPts val="1360"/>
              <a:buNone/>
              <a:defRPr sz="1600">
                <a:solidFill>
                  <a:srgbClr val="888888"/>
                </a:solidFill>
              </a:defRPr>
            </a:lvl3pPr>
            <a:lvl4pPr indent="-228600" lvl="3" marL="1828800" algn="l">
              <a:spcBef>
                <a:spcPts val="370"/>
              </a:spcBef>
              <a:spcAft>
                <a:spcPts val="0"/>
              </a:spcAft>
              <a:buSzPts val="1120"/>
              <a:buNone/>
              <a:defRPr sz="1400">
                <a:solidFill>
                  <a:srgbClr val="888888"/>
                </a:solidFill>
              </a:defRPr>
            </a:lvl4pPr>
            <a:lvl5pPr indent="-228600" lvl="4" marL="2286000" algn="l">
              <a:spcBef>
                <a:spcPts val="370"/>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1" name="Google Shape;51;p5"/>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idx="11" type="ftr"/>
          </p:nvPr>
        </p:nvSpPr>
        <p:spPr>
          <a:xfrm>
            <a:off x="1066800" y="6172200"/>
            <a:ext cx="5334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
          <p:cNvSpPr/>
          <p:nvPr/>
        </p:nvSpPr>
        <p:spPr>
          <a:xfrm flipH="1" rot="10800000">
            <a:off x="92550" y="2376830"/>
            <a:ext cx="12018020"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54" name="Google Shape;54;p5"/>
          <p:cNvSpPr/>
          <p:nvPr/>
        </p:nvSpPr>
        <p:spPr>
          <a:xfrm>
            <a:off x="92195" y="2341476"/>
            <a:ext cx="12018375"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55" name="Google Shape;55;p5"/>
          <p:cNvSpPr/>
          <p:nvPr/>
        </p:nvSpPr>
        <p:spPr>
          <a:xfrm>
            <a:off x="91075" y="2468880"/>
            <a:ext cx="12019495" cy="4572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56" name="Google Shape;56;p5"/>
          <p:cNvSpPr/>
          <p:nvPr>
            <p:ph idx="12" type="sldNum"/>
          </p:nvPr>
        </p:nvSpPr>
        <p:spPr>
          <a:xfrm>
            <a:off x="195072" y="6208776"/>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100000" ty="0" sy="100000"/>
        </a:blipFill>
      </p:bgPr>
    </p:bg>
    <p:spTree>
      <p:nvGrpSpPr>
        <p:cNvPr id="340" name="Shape 340"/>
        <p:cNvGrpSpPr/>
        <p:nvPr/>
      </p:nvGrpSpPr>
      <p:grpSpPr>
        <a:xfrm>
          <a:off x="0" y="0"/>
          <a:ext cx="0" cy="0"/>
          <a:chOff x="0" y="0"/>
          <a:chExt cx="0" cy="0"/>
        </a:xfrm>
      </p:grpSpPr>
      <p:sp>
        <p:nvSpPr>
          <p:cNvPr id="341" name="Google Shape;341;p44"/>
          <p:cNvSpPr txBox="1"/>
          <p:nvPr>
            <p:ph idx="1" type="body"/>
          </p:nvPr>
        </p:nvSpPr>
        <p:spPr>
          <a:xfrm>
            <a:off x="1828801" y="2743200"/>
            <a:ext cx="9497484" cy="1673225"/>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680"/>
              <a:buNone/>
              <a:defRPr sz="2800">
                <a:solidFill>
                  <a:schemeClr val="dk2"/>
                </a:solidFill>
              </a:defRPr>
            </a:lvl1pPr>
            <a:lvl2pPr indent="-228600" lvl="1" marL="914400" algn="l">
              <a:spcBef>
                <a:spcPts val="550"/>
              </a:spcBef>
              <a:spcAft>
                <a:spcPts val="0"/>
              </a:spcAft>
              <a:buSzPts val="1260"/>
              <a:buNone/>
              <a:defRPr sz="1800">
                <a:solidFill>
                  <a:srgbClr val="888888"/>
                </a:solidFill>
              </a:defRPr>
            </a:lvl2pPr>
            <a:lvl3pPr indent="-228600" lvl="2" marL="1371600" algn="l">
              <a:spcBef>
                <a:spcPts val="500"/>
              </a:spcBef>
              <a:spcAft>
                <a:spcPts val="0"/>
              </a:spcAft>
              <a:buSzPts val="1200"/>
              <a:buNone/>
              <a:defRPr sz="1600">
                <a:solidFill>
                  <a:srgbClr val="888888"/>
                </a:solidFill>
              </a:defRPr>
            </a:lvl3pPr>
            <a:lvl4pPr indent="-228600" lvl="3" marL="1828800" algn="l">
              <a:spcBef>
                <a:spcPts val="400"/>
              </a:spcBef>
              <a:spcAft>
                <a:spcPts val="0"/>
              </a:spcAft>
              <a:buSzPts val="1050"/>
              <a:buNone/>
              <a:defRPr sz="1400">
                <a:solidFill>
                  <a:srgbClr val="888888"/>
                </a:solidFill>
              </a:defRPr>
            </a:lvl4pPr>
            <a:lvl5pPr indent="-228600" lvl="4" marL="2286000" algn="l">
              <a:spcBef>
                <a:spcPts val="400"/>
              </a:spcBef>
              <a:spcAft>
                <a:spcPts val="0"/>
              </a:spcAft>
              <a:buSzPts val="910"/>
              <a:buNone/>
              <a:defRPr sz="1400">
                <a:solidFill>
                  <a:srgbClr val="888888"/>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42" name="Google Shape;342;p44"/>
          <p:cNvSpPr/>
          <p:nvPr/>
        </p:nvSpPr>
        <p:spPr>
          <a:xfrm>
            <a:off x="0" y="1524000"/>
            <a:ext cx="12192000" cy="1143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3" name="Google Shape;343;p44"/>
          <p:cNvSpPr/>
          <p:nvPr/>
        </p:nvSpPr>
        <p:spPr>
          <a:xfrm>
            <a:off x="0" y="1600200"/>
            <a:ext cx="1727200" cy="990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4" name="Google Shape;344;p44"/>
          <p:cNvSpPr/>
          <p:nvPr/>
        </p:nvSpPr>
        <p:spPr>
          <a:xfrm>
            <a:off x="1828800" y="1600200"/>
            <a:ext cx="10363200" cy="99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5" name="Google Shape;345;p44"/>
          <p:cNvSpPr txBox="1"/>
          <p:nvPr>
            <p:ph type="title"/>
          </p:nvPr>
        </p:nvSpPr>
        <p:spPr>
          <a:xfrm>
            <a:off x="1828800" y="1600200"/>
            <a:ext cx="101600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4400"/>
              <a:buFont typeface="Twentieth Century"/>
              <a:buNone/>
              <a:defRPr b="0" sz="44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44"/>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44"/>
          <p:cNvSpPr txBox="1"/>
          <p:nvPr>
            <p:ph idx="12" type="sldNum"/>
          </p:nvPr>
        </p:nvSpPr>
        <p:spPr>
          <a:xfrm>
            <a:off x="0" y="1752600"/>
            <a:ext cx="1727200" cy="701676"/>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spcAft>
                <a:spcPts val="0"/>
              </a:spcAft>
              <a:buNone/>
              <a:defRPr b="1" i="0" sz="2400" u="none" cap="none" strike="noStrike">
                <a:solidFill>
                  <a:srgbClr val="FFFFFF"/>
                </a:solidFill>
                <a:latin typeface="Calibri"/>
                <a:ea typeface="Calibri"/>
                <a:cs typeface="Calibri"/>
                <a:sym typeface="Calibri"/>
              </a:defRPr>
            </a:lvl1pPr>
            <a:lvl2pPr indent="0" lvl="1" marL="0" marR="0" algn="ctr">
              <a:spcBef>
                <a:spcPts val="0"/>
              </a:spcBef>
              <a:spcAft>
                <a:spcPts val="0"/>
              </a:spcAft>
              <a:buNone/>
              <a:defRPr b="1" i="0" sz="2400" u="none" cap="none" strike="noStrike">
                <a:solidFill>
                  <a:srgbClr val="FFFFFF"/>
                </a:solidFill>
                <a:latin typeface="Calibri"/>
                <a:ea typeface="Calibri"/>
                <a:cs typeface="Calibri"/>
                <a:sym typeface="Calibri"/>
              </a:defRPr>
            </a:lvl2pPr>
            <a:lvl3pPr indent="0" lvl="2" marL="0" marR="0" algn="ctr">
              <a:spcBef>
                <a:spcPts val="0"/>
              </a:spcBef>
              <a:spcAft>
                <a:spcPts val="0"/>
              </a:spcAft>
              <a:buNone/>
              <a:defRPr b="1" i="0" sz="2400" u="none" cap="none" strike="noStrike">
                <a:solidFill>
                  <a:srgbClr val="FFFFFF"/>
                </a:solidFill>
                <a:latin typeface="Calibri"/>
                <a:ea typeface="Calibri"/>
                <a:cs typeface="Calibri"/>
                <a:sym typeface="Calibri"/>
              </a:defRPr>
            </a:lvl3pPr>
            <a:lvl4pPr indent="0" lvl="3" marL="0" marR="0" algn="ctr">
              <a:spcBef>
                <a:spcPts val="0"/>
              </a:spcBef>
              <a:spcAft>
                <a:spcPts val="0"/>
              </a:spcAft>
              <a:buNone/>
              <a:defRPr b="1" i="0" sz="2400" u="none" cap="none" strike="noStrike">
                <a:solidFill>
                  <a:srgbClr val="FFFFFF"/>
                </a:solidFill>
                <a:latin typeface="Calibri"/>
                <a:ea typeface="Calibri"/>
                <a:cs typeface="Calibri"/>
                <a:sym typeface="Calibri"/>
              </a:defRPr>
            </a:lvl4pPr>
            <a:lvl5pPr indent="0" lvl="4" marL="0" marR="0" algn="ctr">
              <a:spcBef>
                <a:spcPts val="0"/>
              </a:spcBef>
              <a:spcAft>
                <a:spcPts val="0"/>
              </a:spcAft>
              <a:buNone/>
              <a:defRPr b="1" i="0" sz="2400" u="none" cap="none" strike="noStrike">
                <a:solidFill>
                  <a:srgbClr val="FFFFFF"/>
                </a:solidFill>
                <a:latin typeface="Calibri"/>
                <a:ea typeface="Calibri"/>
                <a:cs typeface="Calibri"/>
                <a:sym typeface="Calibri"/>
              </a:defRPr>
            </a:lvl5pPr>
            <a:lvl6pPr indent="0" lvl="5" marL="0" marR="0" algn="ctr">
              <a:spcBef>
                <a:spcPts val="0"/>
              </a:spcBef>
              <a:spcAft>
                <a:spcPts val="0"/>
              </a:spcAft>
              <a:buNone/>
              <a:defRPr b="1" i="0" sz="2400" u="none" cap="none" strike="noStrike">
                <a:solidFill>
                  <a:srgbClr val="FFFFFF"/>
                </a:solidFill>
                <a:latin typeface="Calibri"/>
                <a:ea typeface="Calibri"/>
                <a:cs typeface="Calibri"/>
                <a:sym typeface="Calibri"/>
              </a:defRPr>
            </a:lvl6pPr>
            <a:lvl7pPr indent="0" lvl="6" marL="0" marR="0" algn="ctr">
              <a:spcBef>
                <a:spcPts val="0"/>
              </a:spcBef>
              <a:spcAft>
                <a:spcPts val="0"/>
              </a:spcAft>
              <a:buNone/>
              <a:defRPr b="1" i="0" sz="2400" u="none" cap="none" strike="noStrike">
                <a:solidFill>
                  <a:srgbClr val="FFFFFF"/>
                </a:solidFill>
                <a:latin typeface="Calibri"/>
                <a:ea typeface="Calibri"/>
                <a:cs typeface="Calibri"/>
                <a:sym typeface="Calibri"/>
              </a:defRPr>
            </a:lvl7pPr>
            <a:lvl8pPr indent="0" lvl="7" marL="0" marR="0" algn="ctr">
              <a:spcBef>
                <a:spcPts val="0"/>
              </a:spcBef>
              <a:spcAft>
                <a:spcPts val="0"/>
              </a:spcAft>
              <a:buNone/>
              <a:defRPr b="1" i="0" sz="2400" u="none" cap="none" strike="noStrike">
                <a:solidFill>
                  <a:srgbClr val="FFFFFF"/>
                </a:solidFill>
                <a:latin typeface="Calibri"/>
                <a:ea typeface="Calibri"/>
                <a:cs typeface="Calibri"/>
                <a:sym typeface="Calibri"/>
              </a:defRPr>
            </a:lvl8pPr>
            <a:lvl9pPr indent="0" lvl="8" marL="0" marR="0" algn="ctr">
              <a:spcBef>
                <a:spcPts val="0"/>
              </a:spcBef>
              <a:spcAft>
                <a:spcPts val="0"/>
              </a:spcAft>
              <a:buNone/>
              <a:defRPr b="1" i="0" sz="2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348" name="Google Shape;348;p44"/>
          <p:cNvSpPr txBox="1"/>
          <p:nvPr>
            <p:ph idx="11" type="ftr"/>
          </p:nvPr>
        </p:nvSpPr>
        <p:spPr>
          <a:xfrm>
            <a:off x="812801" y="6248207"/>
            <a:ext cx="722811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9" name="Shape 349"/>
        <p:cNvGrpSpPr/>
        <p:nvPr/>
      </p:nvGrpSpPr>
      <p:grpSpPr>
        <a:xfrm>
          <a:off x="0" y="0"/>
          <a:ext cx="0" cy="0"/>
          <a:chOff x="0" y="0"/>
          <a:chExt cx="0" cy="0"/>
        </a:xfrm>
      </p:grpSpPr>
      <p:sp>
        <p:nvSpPr>
          <p:cNvPr id="350" name="Google Shape;350;p45"/>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45"/>
          <p:cNvSpPr txBox="1"/>
          <p:nvPr>
            <p:ph idx="1" type="body"/>
          </p:nvPr>
        </p:nvSpPr>
        <p:spPr>
          <a:xfrm>
            <a:off x="812800"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52" name="Google Shape;352;p45"/>
          <p:cNvSpPr txBox="1"/>
          <p:nvPr>
            <p:ph idx="2" type="body"/>
          </p:nvPr>
        </p:nvSpPr>
        <p:spPr>
          <a:xfrm>
            <a:off x="6459868"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53" name="Google Shape;353;p45"/>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45"/>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lvl1pPr>
            <a:lvl2pPr indent="0" lvl="1" marL="0" algn="ctr">
              <a:spcBef>
                <a:spcPts val="0"/>
              </a:spcBef>
              <a:spcAft>
                <a:spcPts val="0"/>
              </a:spcAft>
              <a:buNone/>
              <a:defRPr/>
            </a:lvl2pPr>
            <a:lvl3pPr indent="0" lvl="2" marL="0" algn="ctr">
              <a:spcBef>
                <a:spcPts val="0"/>
              </a:spcBef>
              <a:spcAft>
                <a:spcPts val="0"/>
              </a:spcAft>
              <a:buNone/>
              <a:defRPr/>
            </a:lvl3pPr>
            <a:lvl4pPr indent="0" lvl="3" marL="0" algn="ctr">
              <a:spcBef>
                <a:spcPts val="0"/>
              </a:spcBef>
              <a:spcAft>
                <a:spcPts val="0"/>
              </a:spcAft>
              <a:buNone/>
              <a:defRPr/>
            </a:lvl4pPr>
            <a:lvl5pPr indent="0" lvl="4" marL="0" algn="ctr">
              <a:spcBef>
                <a:spcPts val="0"/>
              </a:spcBef>
              <a:spcAft>
                <a:spcPts val="0"/>
              </a:spcAft>
              <a:buNone/>
              <a:defRPr/>
            </a:lvl5pPr>
            <a:lvl6pPr indent="0" lvl="5" marL="0" algn="ctr">
              <a:spcBef>
                <a:spcPts val="0"/>
              </a:spcBef>
              <a:spcAft>
                <a:spcPts val="0"/>
              </a:spcAft>
              <a:buNone/>
              <a:defRPr/>
            </a:lvl6pPr>
            <a:lvl7pPr indent="0" lvl="6" marL="0" algn="ctr">
              <a:spcBef>
                <a:spcPts val="0"/>
              </a:spcBef>
              <a:spcAft>
                <a:spcPts val="0"/>
              </a:spcAft>
              <a:buNone/>
              <a:defRPr/>
            </a:lvl7pPr>
            <a:lvl8pPr indent="0" lvl="7" marL="0" algn="ctr">
              <a:spcBef>
                <a:spcPts val="0"/>
              </a:spcBef>
              <a:spcAft>
                <a:spcPts val="0"/>
              </a:spcAft>
              <a:buNone/>
              <a:defRPr/>
            </a:lvl8pPr>
            <a:lvl9pPr indent="0" lvl="8" marL="0" algn="ctr">
              <a:spcBef>
                <a:spcPts val="0"/>
              </a:spcBef>
              <a:spcAft>
                <a:spcPts val="0"/>
              </a:spcAft>
              <a:buNone/>
              <a:defRPr/>
            </a:lvl9pPr>
          </a:lstStyle>
          <a:p>
            <a:pPr indent="0" lvl="0" marL="0" rtl="0" algn="ctr">
              <a:spcBef>
                <a:spcPts val="0"/>
              </a:spcBef>
              <a:spcAft>
                <a:spcPts val="0"/>
              </a:spcAft>
              <a:buNone/>
            </a:pPr>
            <a:fld id="{00000000-1234-1234-1234-123412341234}" type="slidenum">
              <a:rPr lang="en-GB"/>
              <a:t>‹#›</a:t>
            </a:fld>
            <a:endParaRPr/>
          </a:p>
        </p:txBody>
      </p:sp>
      <p:sp>
        <p:nvSpPr>
          <p:cNvPr id="355" name="Google Shape;355;p45"/>
          <p:cNvSpPr txBox="1"/>
          <p:nvPr>
            <p:ph idx="11" type="ftr"/>
          </p:nvPr>
        </p:nvSpPr>
        <p:spPr>
          <a:xfrm>
            <a:off x="812801" y="6248207"/>
            <a:ext cx="722811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6" name="Shape 356"/>
        <p:cNvGrpSpPr/>
        <p:nvPr/>
      </p:nvGrpSpPr>
      <p:grpSpPr>
        <a:xfrm>
          <a:off x="0" y="0"/>
          <a:ext cx="0" cy="0"/>
          <a:chOff x="0" y="0"/>
          <a:chExt cx="0" cy="0"/>
        </a:xfrm>
      </p:grpSpPr>
      <p:sp>
        <p:nvSpPr>
          <p:cNvPr id="357" name="Google Shape;357;p46"/>
          <p:cNvSpPr txBox="1"/>
          <p:nvPr>
            <p:ph type="title"/>
          </p:nvPr>
        </p:nvSpPr>
        <p:spPr>
          <a:xfrm>
            <a:off x="711200" y="273050"/>
            <a:ext cx="108712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4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8" name="Google Shape;358;p46"/>
          <p:cNvSpPr txBox="1"/>
          <p:nvPr>
            <p:ph idx="1" type="body"/>
          </p:nvPr>
        </p:nvSpPr>
        <p:spPr>
          <a:xfrm>
            <a:off x="812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59" name="Google Shape;359;p46"/>
          <p:cNvSpPr txBox="1"/>
          <p:nvPr>
            <p:ph idx="2" type="body"/>
          </p:nvPr>
        </p:nvSpPr>
        <p:spPr>
          <a:xfrm>
            <a:off x="6400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60" name="Google Shape;360;p46"/>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46"/>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lvl1pPr>
            <a:lvl2pPr indent="0" lvl="1" marL="0" algn="ctr">
              <a:spcBef>
                <a:spcPts val="0"/>
              </a:spcBef>
              <a:spcAft>
                <a:spcPts val="0"/>
              </a:spcAft>
              <a:buNone/>
              <a:defRPr/>
            </a:lvl2pPr>
            <a:lvl3pPr indent="0" lvl="2" marL="0" algn="ctr">
              <a:spcBef>
                <a:spcPts val="0"/>
              </a:spcBef>
              <a:spcAft>
                <a:spcPts val="0"/>
              </a:spcAft>
              <a:buNone/>
              <a:defRPr/>
            </a:lvl3pPr>
            <a:lvl4pPr indent="0" lvl="3" marL="0" algn="ctr">
              <a:spcBef>
                <a:spcPts val="0"/>
              </a:spcBef>
              <a:spcAft>
                <a:spcPts val="0"/>
              </a:spcAft>
              <a:buNone/>
              <a:defRPr/>
            </a:lvl4pPr>
            <a:lvl5pPr indent="0" lvl="4" marL="0" algn="ctr">
              <a:spcBef>
                <a:spcPts val="0"/>
              </a:spcBef>
              <a:spcAft>
                <a:spcPts val="0"/>
              </a:spcAft>
              <a:buNone/>
              <a:defRPr/>
            </a:lvl5pPr>
            <a:lvl6pPr indent="0" lvl="5" marL="0" algn="ctr">
              <a:spcBef>
                <a:spcPts val="0"/>
              </a:spcBef>
              <a:spcAft>
                <a:spcPts val="0"/>
              </a:spcAft>
              <a:buNone/>
              <a:defRPr/>
            </a:lvl6pPr>
            <a:lvl7pPr indent="0" lvl="6" marL="0" algn="ctr">
              <a:spcBef>
                <a:spcPts val="0"/>
              </a:spcBef>
              <a:spcAft>
                <a:spcPts val="0"/>
              </a:spcAft>
              <a:buNone/>
              <a:defRPr/>
            </a:lvl7pPr>
            <a:lvl8pPr indent="0" lvl="7" marL="0" algn="ctr">
              <a:spcBef>
                <a:spcPts val="0"/>
              </a:spcBef>
              <a:spcAft>
                <a:spcPts val="0"/>
              </a:spcAft>
              <a:buNone/>
              <a:defRPr/>
            </a:lvl8pPr>
            <a:lvl9pPr indent="0" lvl="8" marL="0" algn="ctr">
              <a:spcBef>
                <a:spcPts val="0"/>
              </a:spcBef>
              <a:spcAft>
                <a:spcPts val="0"/>
              </a:spcAft>
              <a:buNone/>
              <a:defRPr/>
            </a:lvl9pPr>
          </a:lstStyle>
          <a:p>
            <a:pPr indent="0" lvl="0" marL="0" rtl="0" algn="ctr">
              <a:spcBef>
                <a:spcPts val="0"/>
              </a:spcBef>
              <a:spcAft>
                <a:spcPts val="0"/>
              </a:spcAft>
              <a:buNone/>
            </a:pPr>
            <a:fld id="{00000000-1234-1234-1234-123412341234}" type="slidenum">
              <a:rPr lang="en-GB"/>
              <a:t>‹#›</a:t>
            </a:fld>
            <a:endParaRPr/>
          </a:p>
        </p:txBody>
      </p:sp>
      <p:sp>
        <p:nvSpPr>
          <p:cNvPr id="362" name="Google Shape;362;p46"/>
          <p:cNvSpPr txBox="1"/>
          <p:nvPr>
            <p:ph idx="11" type="ftr"/>
          </p:nvPr>
        </p:nvSpPr>
        <p:spPr>
          <a:xfrm>
            <a:off x="812801" y="6248207"/>
            <a:ext cx="722811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3" name="Google Shape;363;p46"/>
          <p:cNvSpPr txBox="1"/>
          <p:nvPr>
            <p:ph idx="3" type="body"/>
          </p:nvPr>
        </p:nvSpPr>
        <p:spPr>
          <a:xfrm>
            <a:off x="812800" y="1752600"/>
            <a:ext cx="5181600" cy="640080"/>
          </a:xfrm>
          <a:prstGeom prst="rect">
            <a:avLst/>
          </a:prstGeom>
          <a:solidFill>
            <a:schemeClr val="accent2"/>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64" name="Google Shape;364;p46"/>
          <p:cNvSpPr txBox="1"/>
          <p:nvPr>
            <p:ph idx="4" type="body"/>
          </p:nvPr>
        </p:nvSpPr>
        <p:spPr>
          <a:xfrm>
            <a:off x="6400800" y="1752600"/>
            <a:ext cx="5181600" cy="640080"/>
          </a:xfrm>
          <a:prstGeom prst="rect">
            <a:avLst/>
          </a:prstGeom>
          <a:solidFill>
            <a:schemeClr val="accent4"/>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5" name="Shape 365"/>
        <p:cNvGrpSpPr/>
        <p:nvPr/>
      </p:nvGrpSpPr>
      <p:grpSpPr>
        <a:xfrm>
          <a:off x="0" y="0"/>
          <a:ext cx="0" cy="0"/>
          <a:chOff x="0" y="0"/>
          <a:chExt cx="0" cy="0"/>
        </a:xfrm>
      </p:grpSpPr>
      <p:sp>
        <p:nvSpPr>
          <p:cNvPr id="366" name="Google Shape;366;p47"/>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47"/>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47"/>
          <p:cNvSpPr txBox="1"/>
          <p:nvPr>
            <p:ph idx="11" type="ftr"/>
          </p:nvPr>
        </p:nvSpPr>
        <p:spPr>
          <a:xfrm>
            <a:off x="812801" y="6248207"/>
            <a:ext cx="722811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47"/>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spcAft>
                <a:spcPts val="0"/>
              </a:spcAft>
              <a:buNone/>
              <a:defRPr b="1" i="0" sz="1400" u="none" cap="none" strike="noStrike">
                <a:solidFill>
                  <a:srgbClr val="FFFFFF"/>
                </a:solidFill>
                <a:latin typeface="Calibri"/>
                <a:ea typeface="Calibri"/>
                <a:cs typeface="Calibri"/>
                <a:sym typeface="Calibri"/>
              </a:defRPr>
            </a:lvl1pPr>
            <a:lvl2pPr indent="0" lvl="1" marL="0" marR="0" algn="ctr">
              <a:spcBef>
                <a:spcPts val="0"/>
              </a:spcBef>
              <a:spcAft>
                <a:spcPts val="0"/>
              </a:spcAft>
              <a:buNone/>
              <a:defRPr b="1" i="0" sz="1400" u="none" cap="none" strike="noStrike">
                <a:solidFill>
                  <a:srgbClr val="FFFFFF"/>
                </a:solidFill>
                <a:latin typeface="Calibri"/>
                <a:ea typeface="Calibri"/>
                <a:cs typeface="Calibri"/>
                <a:sym typeface="Calibri"/>
              </a:defRPr>
            </a:lvl2pPr>
            <a:lvl3pPr indent="0" lvl="2" marL="0" marR="0" algn="ctr">
              <a:spcBef>
                <a:spcPts val="0"/>
              </a:spcBef>
              <a:spcAft>
                <a:spcPts val="0"/>
              </a:spcAft>
              <a:buNone/>
              <a:defRPr b="1" i="0" sz="1400" u="none" cap="none" strike="noStrike">
                <a:solidFill>
                  <a:srgbClr val="FFFFFF"/>
                </a:solidFill>
                <a:latin typeface="Calibri"/>
                <a:ea typeface="Calibri"/>
                <a:cs typeface="Calibri"/>
                <a:sym typeface="Calibri"/>
              </a:defRPr>
            </a:lvl3pPr>
            <a:lvl4pPr indent="0" lvl="3" marL="0" marR="0" algn="ctr">
              <a:spcBef>
                <a:spcPts val="0"/>
              </a:spcBef>
              <a:spcAft>
                <a:spcPts val="0"/>
              </a:spcAft>
              <a:buNone/>
              <a:defRPr b="1" i="0" sz="1400" u="none" cap="none" strike="noStrike">
                <a:solidFill>
                  <a:srgbClr val="FFFFFF"/>
                </a:solidFill>
                <a:latin typeface="Calibri"/>
                <a:ea typeface="Calibri"/>
                <a:cs typeface="Calibri"/>
                <a:sym typeface="Calibri"/>
              </a:defRPr>
            </a:lvl4pPr>
            <a:lvl5pPr indent="0" lvl="4" marL="0" marR="0" algn="ctr">
              <a:spcBef>
                <a:spcPts val="0"/>
              </a:spcBef>
              <a:spcAft>
                <a:spcPts val="0"/>
              </a:spcAft>
              <a:buNone/>
              <a:defRPr b="1" i="0" sz="1400" u="none" cap="none" strike="noStrike">
                <a:solidFill>
                  <a:srgbClr val="FFFFFF"/>
                </a:solidFill>
                <a:latin typeface="Calibri"/>
                <a:ea typeface="Calibri"/>
                <a:cs typeface="Calibri"/>
                <a:sym typeface="Calibri"/>
              </a:defRPr>
            </a:lvl5pPr>
            <a:lvl6pPr indent="0" lvl="5" marL="0" marR="0" algn="ctr">
              <a:spcBef>
                <a:spcPts val="0"/>
              </a:spcBef>
              <a:spcAft>
                <a:spcPts val="0"/>
              </a:spcAft>
              <a:buNone/>
              <a:defRPr b="1" i="0" sz="1400" u="none" cap="none" strike="noStrike">
                <a:solidFill>
                  <a:srgbClr val="FFFFFF"/>
                </a:solidFill>
                <a:latin typeface="Calibri"/>
                <a:ea typeface="Calibri"/>
                <a:cs typeface="Calibri"/>
                <a:sym typeface="Calibri"/>
              </a:defRPr>
            </a:lvl6pPr>
            <a:lvl7pPr indent="0" lvl="6" marL="0" marR="0" algn="ctr">
              <a:spcBef>
                <a:spcPts val="0"/>
              </a:spcBef>
              <a:spcAft>
                <a:spcPts val="0"/>
              </a:spcAft>
              <a:buNone/>
              <a:defRPr b="1" i="0" sz="1400" u="none" cap="none" strike="noStrike">
                <a:solidFill>
                  <a:srgbClr val="FFFFFF"/>
                </a:solidFill>
                <a:latin typeface="Calibri"/>
                <a:ea typeface="Calibri"/>
                <a:cs typeface="Calibri"/>
                <a:sym typeface="Calibri"/>
              </a:defRPr>
            </a:lvl7pPr>
            <a:lvl8pPr indent="0" lvl="7" marL="0" marR="0" algn="ctr">
              <a:spcBef>
                <a:spcPts val="0"/>
              </a:spcBef>
              <a:spcAft>
                <a:spcPts val="0"/>
              </a:spcAft>
              <a:buNone/>
              <a:defRPr b="1" i="0" sz="1400" u="none" cap="none" strike="noStrike">
                <a:solidFill>
                  <a:srgbClr val="FFFFFF"/>
                </a:solidFill>
                <a:latin typeface="Calibri"/>
                <a:ea typeface="Calibri"/>
                <a:cs typeface="Calibri"/>
                <a:sym typeface="Calibri"/>
              </a:defRPr>
            </a:lvl8pPr>
            <a:lvl9pPr indent="0" lvl="8" marL="0" marR="0" algn="ctr">
              <a:spcBef>
                <a:spcPts val="0"/>
              </a:spcBef>
              <a:spcAft>
                <a:spcPts val="0"/>
              </a:spcAft>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70" name="Shape 370"/>
        <p:cNvGrpSpPr/>
        <p:nvPr/>
      </p:nvGrpSpPr>
      <p:grpSpPr>
        <a:xfrm>
          <a:off x="0" y="0"/>
          <a:ext cx="0" cy="0"/>
          <a:chOff x="0" y="0"/>
          <a:chExt cx="0" cy="0"/>
        </a:xfrm>
      </p:grpSpPr>
      <p:sp>
        <p:nvSpPr>
          <p:cNvPr id="371" name="Google Shape;371;p48"/>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48"/>
          <p:cNvSpPr txBox="1"/>
          <p:nvPr>
            <p:ph idx="11" type="ftr"/>
          </p:nvPr>
        </p:nvSpPr>
        <p:spPr>
          <a:xfrm>
            <a:off x="812801" y="6248207"/>
            <a:ext cx="722811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48"/>
          <p:cNvSpPr txBox="1"/>
          <p:nvPr>
            <p:ph idx="12" type="sldNum"/>
          </p:nvPr>
        </p:nvSpPr>
        <p:spPr>
          <a:xfrm>
            <a:off x="0" y="6248400"/>
            <a:ext cx="711200" cy="381000"/>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spcAft>
                <a:spcPts val="0"/>
              </a:spcAft>
              <a:buNone/>
              <a:defRPr b="1" i="0" sz="1400" u="none" cap="none" strike="noStrike">
                <a:solidFill>
                  <a:schemeClr val="dk2"/>
                </a:solidFill>
                <a:latin typeface="Calibri"/>
                <a:ea typeface="Calibri"/>
                <a:cs typeface="Calibri"/>
                <a:sym typeface="Calibri"/>
              </a:defRPr>
            </a:lvl1pPr>
            <a:lvl2pPr indent="0" lvl="1" marL="0" marR="0" algn="ctr">
              <a:spcBef>
                <a:spcPts val="0"/>
              </a:spcBef>
              <a:spcAft>
                <a:spcPts val="0"/>
              </a:spcAft>
              <a:buNone/>
              <a:defRPr b="1" i="0" sz="1400" u="none" cap="none" strike="noStrike">
                <a:solidFill>
                  <a:schemeClr val="dk2"/>
                </a:solidFill>
                <a:latin typeface="Calibri"/>
                <a:ea typeface="Calibri"/>
                <a:cs typeface="Calibri"/>
                <a:sym typeface="Calibri"/>
              </a:defRPr>
            </a:lvl2pPr>
            <a:lvl3pPr indent="0" lvl="2" marL="0" marR="0" algn="ctr">
              <a:spcBef>
                <a:spcPts val="0"/>
              </a:spcBef>
              <a:spcAft>
                <a:spcPts val="0"/>
              </a:spcAft>
              <a:buNone/>
              <a:defRPr b="1" i="0" sz="1400" u="none" cap="none" strike="noStrike">
                <a:solidFill>
                  <a:schemeClr val="dk2"/>
                </a:solidFill>
                <a:latin typeface="Calibri"/>
                <a:ea typeface="Calibri"/>
                <a:cs typeface="Calibri"/>
                <a:sym typeface="Calibri"/>
              </a:defRPr>
            </a:lvl3pPr>
            <a:lvl4pPr indent="0" lvl="3" marL="0" marR="0" algn="ctr">
              <a:spcBef>
                <a:spcPts val="0"/>
              </a:spcBef>
              <a:spcAft>
                <a:spcPts val="0"/>
              </a:spcAft>
              <a:buNone/>
              <a:defRPr b="1" i="0" sz="1400" u="none" cap="none" strike="noStrike">
                <a:solidFill>
                  <a:schemeClr val="dk2"/>
                </a:solidFill>
                <a:latin typeface="Calibri"/>
                <a:ea typeface="Calibri"/>
                <a:cs typeface="Calibri"/>
                <a:sym typeface="Calibri"/>
              </a:defRPr>
            </a:lvl4pPr>
            <a:lvl5pPr indent="0" lvl="4" marL="0" marR="0" algn="ctr">
              <a:spcBef>
                <a:spcPts val="0"/>
              </a:spcBef>
              <a:spcAft>
                <a:spcPts val="0"/>
              </a:spcAft>
              <a:buNone/>
              <a:defRPr b="1" i="0" sz="1400" u="none" cap="none" strike="noStrike">
                <a:solidFill>
                  <a:schemeClr val="dk2"/>
                </a:solidFill>
                <a:latin typeface="Calibri"/>
                <a:ea typeface="Calibri"/>
                <a:cs typeface="Calibri"/>
                <a:sym typeface="Calibri"/>
              </a:defRPr>
            </a:lvl5pPr>
            <a:lvl6pPr indent="0" lvl="5" marL="0" marR="0" algn="ctr">
              <a:spcBef>
                <a:spcPts val="0"/>
              </a:spcBef>
              <a:spcAft>
                <a:spcPts val="0"/>
              </a:spcAft>
              <a:buNone/>
              <a:defRPr b="1" i="0" sz="1400" u="none" cap="none" strike="noStrike">
                <a:solidFill>
                  <a:schemeClr val="dk2"/>
                </a:solidFill>
                <a:latin typeface="Calibri"/>
                <a:ea typeface="Calibri"/>
                <a:cs typeface="Calibri"/>
                <a:sym typeface="Calibri"/>
              </a:defRPr>
            </a:lvl6pPr>
            <a:lvl7pPr indent="0" lvl="6" marL="0" marR="0" algn="ctr">
              <a:spcBef>
                <a:spcPts val="0"/>
              </a:spcBef>
              <a:spcAft>
                <a:spcPts val="0"/>
              </a:spcAft>
              <a:buNone/>
              <a:defRPr b="1" i="0" sz="1400" u="none" cap="none" strike="noStrike">
                <a:solidFill>
                  <a:schemeClr val="dk2"/>
                </a:solidFill>
                <a:latin typeface="Calibri"/>
                <a:ea typeface="Calibri"/>
                <a:cs typeface="Calibri"/>
                <a:sym typeface="Calibri"/>
              </a:defRPr>
            </a:lvl7pPr>
            <a:lvl8pPr indent="0" lvl="7" marL="0" marR="0" algn="ctr">
              <a:spcBef>
                <a:spcPts val="0"/>
              </a:spcBef>
              <a:spcAft>
                <a:spcPts val="0"/>
              </a:spcAft>
              <a:buNone/>
              <a:defRPr b="1" i="0" sz="1400" u="none" cap="none" strike="noStrike">
                <a:solidFill>
                  <a:schemeClr val="dk2"/>
                </a:solidFill>
                <a:latin typeface="Calibri"/>
                <a:ea typeface="Calibri"/>
                <a:cs typeface="Calibri"/>
                <a:sym typeface="Calibri"/>
              </a:defRPr>
            </a:lvl8pPr>
            <a:lvl9pPr indent="0" lvl="8" marL="0" marR="0" algn="ctr">
              <a:spcBef>
                <a:spcPts val="0"/>
              </a:spcBef>
              <a:spcAft>
                <a:spcPts val="0"/>
              </a:spcAft>
              <a:buNone/>
              <a:defRPr b="1" i="0" sz="14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4" name="Shape 374"/>
        <p:cNvGrpSpPr/>
        <p:nvPr/>
      </p:nvGrpSpPr>
      <p:grpSpPr>
        <a:xfrm>
          <a:off x="0" y="0"/>
          <a:ext cx="0" cy="0"/>
          <a:chOff x="0" y="0"/>
          <a:chExt cx="0" cy="0"/>
        </a:xfrm>
      </p:grpSpPr>
      <p:sp>
        <p:nvSpPr>
          <p:cNvPr id="375" name="Google Shape;375;p49"/>
          <p:cNvSpPr txBox="1"/>
          <p:nvPr>
            <p:ph type="title"/>
          </p:nvPr>
        </p:nvSpPr>
        <p:spPr>
          <a:xfrm>
            <a:off x="812800" y="273050"/>
            <a:ext cx="107696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400"/>
              <a:buFont typeface="Twentieth Century"/>
              <a:buNone/>
              <a:defRPr b="0"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49"/>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 name="Google Shape;377;p49"/>
          <p:cNvSpPr txBox="1"/>
          <p:nvPr>
            <p:ph idx="11" type="ftr"/>
          </p:nvPr>
        </p:nvSpPr>
        <p:spPr>
          <a:xfrm>
            <a:off x="812801" y="6248207"/>
            <a:ext cx="722811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 name="Google Shape;378;p49"/>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spcAft>
                <a:spcPts val="0"/>
              </a:spcAft>
              <a:buNone/>
              <a:defRPr b="1" i="0" sz="1400" u="none" cap="none" strike="noStrike">
                <a:solidFill>
                  <a:srgbClr val="FFFFFF"/>
                </a:solidFill>
                <a:latin typeface="Calibri"/>
                <a:ea typeface="Calibri"/>
                <a:cs typeface="Calibri"/>
                <a:sym typeface="Calibri"/>
              </a:defRPr>
            </a:lvl1pPr>
            <a:lvl2pPr indent="0" lvl="1" marL="0" marR="0" algn="ctr">
              <a:spcBef>
                <a:spcPts val="0"/>
              </a:spcBef>
              <a:spcAft>
                <a:spcPts val="0"/>
              </a:spcAft>
              <a:buNone/>
              <a:defRPr b="1" i="0" sz="1400" u="none" cap="none" strike="noStrike">
                <a:solidFill>
                  <a:srgbClr val="FFFFFF"/>
                </a:solidFill>
                <a:latin typeface="Calibri"/>
                <a:ea typeface="Calibri"/>
                <a:cs typeface="Calibri"/>
                <a:sym typeface="Calibri"/>
              </a:defRPr>
            </a:lvl2pPr>
            <a:lvl3pPr indent="0" lvl="2" marL="0" marR="0" algn="ctr">
              <a:spcBef>
                <a:spcPts val="0"/>
              </a:spcBef>
              <a:spcAft>
                <a:spcPts val="0"/>
              </a:spcAft>
              <a:buNone/>
              <a:defRPr b="1" i="0" sz="1400" u="none" cap="none" strike="noStrike">
                <a:solidFill>
                  <a:srgbClr val="FFFFFF"/>
                </a:solidFill>
                <a:latin typeface="Calibri"/>
                <a:ea typeface="Calibri"/>
                <a:cs typeface="Calibri"/>
                <a:sym typeface="Calibri"/>
              </a:defRPr>
            </a:lvl3pPr>
            <a:lvl4pPr indent="0" lvl="3" marL="0" marR="0" algn="ctr">
              <a:spcBef>
                <a:spcPts val="0"/>
              </a:spcBef>
              <a:spcAft>
                <a:spcPts val="0"/>
              </a:spcAft>
              <a:buNone/>
              <a:defRPr b="1" i="0" sz="1400" u="none" cap="none" strike="noStrike">
                <a:solidFill>
                  <a:srgbClr val="FFFFFF"/>
                </a:solidFill>
                <a:latin typeface="Calibri"/>
                <a:ea typeface="Calibri"/>
                <a:cs typeface="Calibri"/>
                <a:sym typeface="Calibri"/>
              </a:defRPr>
            </a:lvl4pPr>
            <a:lvl5pPr indent="0" lvl="4" marL="0" marR="0" algn="ctr">
              <a:spcBef>
                <a:spcPts val="0"/>
              </a:spcBef>
              <a:spcAft>
                <a:spcPts val="0"/>
              </a:spcAft>
              <a:buNone/>
              <a:defRPr b="1" i="0" sz="1400" u="none" cap="none" strike="noStrike">
                <a:solidFill>
                  <a:srgbClr val="FFFFFF"/>
                </a:solidFill>
                <a:latin typeface="Calibri"/>
                <a:ea typeface="Calibri"/>
                <a:cs typeface="Calibri"/>
                <a:sym typeface="Calibri"/>
              </a:defRPr>
            </a:lvl5pPr>
            <a:lvl6pPr indent="0" lvl="5" marL="0" marR="0" algn="ctr">
              <a:spcBef>
                <a:spcPts val="0"/>
              </a:spcBef>
              <a:spcAft>
                <a:spcPts val="0"/>
              </a:spcAft>
              <a:buNone/>
              <a:defRPr b="1" i="0" sz="1400" u="none" cap="none" strike="noStrike">
                <a:solidFill>
                  <a:srgbClr val="FFFFFF"/>
                </a:solidFill>
                <a:latin typeface="Calibri"/>
                <a:ea typeface="Calibri"/>
                <a:cs typeface="Calibri"/>
                <a:sym typeface="Calibri"/>
              </a:defRPr>
            </a:lvl6pPr>
            <a:lvl7pPr indent="0" lvl="6" marL="0" marR="0" algn="ctr">
              <a:spcBef>
                <a:spcPts val="0"/>
              </a:spcBef>
              <a:spcAft>
                <a:spcPts val="0"/>
              </a:spcAft>
              <a:buNone/>
              <a:defRPr b="1" i="0" sz="1400" u="none" cap="none" strike="noStrike">
                <a:solidFill>
                  <a:srgbClr val="FFFFFF"/>
                </a:solidFill>
                <a:latin typeface="Calibri"/>
                <a:ea typeface="Calibri"/>
                <a:cs typeface="Calibri"/>
                <a:sym typeface="Calibri"/>
              </a:defRPr>
            </a:lvl7pPr>
            <a:lvl8pPr indent="0" lvl="7" marL="0" marR="0" algn="ctr">
              <a:spcBef>
                <a:spcPts val="0"/>
              </a:spcBef>
              <a:spcAft>
                <a:spcPts val="0"/>
              </a:spcAft>
              <a:buNone/>
              <a:defRPr b="1" i="0" sz="1400" u="none" cap="none" strike="noStrike">
                <a:solidFill>
                  <a:srgbClr val="FFFFFF"/>
                </a:solidFill>
                <a:latin typeface="Calibri"/>
                <a:ea typeface="Calibri"/>
                <a:cs typeface="Calibri"/>
                <a:sym typeface="Calibri"/>
              </a:defRPr>
            </a:lvl8pPr>
            <a:lvl9pPr indent="0" lvl="8" marL="0" marR="0" algn="ctr">
              <a:spcBef>
                <a:spcPts val="0"/>
              </a:spcBef>
              <a:spcAft>
                <a:spcPts val="0"/>
              </a:spcAft>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379" name="Google Shape;379;p49"/>
          <p:cNvSpPr txBox="1"/>
          <p:nvPr>
            <p:ph idx="1" type="body"/>
          </p:nvPr>
        </p:nvSpPr>
        <p:spPr>
          <a:xfrm>
            <a:off x="812800" y="1752600"/>
            <a:ext cx="2133600" cy="4343400"/>
          </a:xfrm>
          <a:prstGeom prst="rect">
            <a:avLst/>
          </a:prstGeom>
          <a:solidFill>
            <a:schemeClr val="accent2"/>
          </a:solidFill>
          <a:ln cap="sq" cmpd="dbl" w="50800">
            <a:solidFill>
              <a:schemeClr val="accent2"/>
            </a:solidFill>
            <a:prstDash val="solid"/>
            <a:miter lim="800000"/>
            <a:headEnd len="sm" w="sm" type="none"/>
            <a:tailEnd len="sm" w="sm" type="none"/>
          </a:ln>
        </p:spPr>
        <p:txBody>
          <a:bodyPr anchorCtr="0" anchor="t" bIns="91425" lIns="137150" spcFirstLastPara="1" rIns="137150" wrap="square" tIns="182875">
            <a:noAutofit/>
          </a:bodyPr>
          <a:lstStyle>
            <a:lvl1pPr indent="-228600" lvl="0" marL="457200" algn="l">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indent="-228600" lvl="1" marL="914400" algn="l">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indent="-228600" lvl="2" marL="1371600" algn="l">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indent="-228600" lvl="3" marL="1828800" algn="l">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indent="-228600" lvl="4" marL="2286000" algn="l">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80" name="Google Shape;380;p49"/>
          <p:cNvSpPr txBox="1"/>
          <p:nvPr>
            <p:ph idx="2" type="body"/>
          </p:nvPr>
        </p:nvSpPr>
        <p:spPr>
          <a:xfrm>
            <a:off x="3149600" y="1752600"/>
            <a:ext cx="8534400" cy="44196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rotWithShape="1">
          <a:blip r:embed="rId2">
            <a:alphaModFix/>
          </a:blip>
          <a:tile algn="tl" flip="none" tx="0" sx="100000" ty="0" sy="100000"/>
        </a:blipFill>
      </p:bgPr>
    </p:bg>
    <p:spTree>
      <p:nvGrpSpPr>
        <p:cNvPr id="381" name="Shape 381"/>
        <p:cNvGrpSpPr/>
        <p:nvPr/>
      </p:nvGrpSpPr>
      <p:grpSpPr>
        <a:xfrm>
          <a:off x="0" y="0"/>
          <a:ext cx="0" cy="0"/>
          <a:chOff x="0" y="0"/>
          <a:chExt cx="0" cy="0"/>
        </a:xfrm>
      </p:grpSpPr>
      <p:sp>
        <p:nvSpPr>
          <p:cNvPr id="382" name="Google Shape;382;p50"/>
          <p:cNvSpPr txBox="1"/>
          <p:nvPr>
            <p:ph idx="1" type="body"/>
          </p:nvPr>
        </p:nvSpPr>
        <p:spPr>
          <a:xfrm>
            <a:off x="2133600" y="5486400"/>
            <a:ext cx="97536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020"/>
              <a:buFont typeface="Twentieth Century"/>
              <a:buNone/>
              <a:defRPr sz="1700"/>
            </a:lvl1pPr>
            <a:lvl2pPr indent="-228600" lvl="1" marL="914400" algn="l">
              <a:spcBef>
                <a:spcPts val="550"/>
              </a:spcBef>
              <a:spcAft>
                <a:spcPts val="0"/>
              </a:spcAft>
              <a:buSzPts val="840"/>
              <a:buFont typeface="Twentieth Century"/>
              <a:buNone/>
              <a:defRPr sz="1200"/>
            </a:lvl2pPr>
            <a:lvl3pPr indent="-228600" lvl="2" marL="1371600" algn="l">
              <a:spcBef>
                <a:spcPts val="500"/>
              </a:spcBef>
              <a:spcAft>
                <a:spcPts val="0"/>
              </a:spcAft>
              <a:buSzPts val="750"/>
              <a:buFont typeface="Twentieth Century"/>
              <a:buNone/>
              <a:defRPr sz="1000"/>
            </a:lvl3pPr>
            <a:lvl4pPr indent="-228600" lvl="3" marL="1828800" algn="l">
              <a:spcBef>
                <a:spcPts val="400"/>
              </a:spcBef>
              <a:spcAft>
                <a:spcPts val="0"/>
              </a:spcAft>
              <a:buSzPts val="675"/>
              <a:buFont typeface="Twentieth Century"/>
              <a:buNone/>
              <a:defRPr sz="900"/>
            </a:lvl4pPr>
            <a:lvl5pPr indent="-228600" lvl="4" marL="2286000" algn="l">
              <a:spcBef>
                <a:spcPts val="400"/>
              </a:spcBef>
              <a:spcAft>
                <a:spcPts val="0"/>
              </a:spcAft>
              <a:buSzPts val="585"/>
              <a:buFont typeface="Twentieth Century"/>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83" name="Google Shape;383;p50"/>
          <p:cNvSpPr/>
          <p:nvPr/>
        </p:nvSpPr>
        <p:spPr>
          <a:xfrm>
            <a:off x="-12192" y="4572000"/>
            <a:ext cx="12192000" cy="88696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4" name="Google Shape;384;p50"/>
          <p:cNvSpPr/>
          <p:nvPr/>
        </p:nvSpPr>
        <p:spPr>
          <a:xfrm>
            <a:off x="-12192" y="4663440"/>
            <a:ext cx="1950720" cy="7132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5" name="Google Shape;385;p50"/>
          <p:cNvSpPr/>
          <p:nvPr/>
        </p:nvSpPr>
        <p:spPr>
          <a:xfrm>
            <a:off x="2060448" y="4654296"/>
            <a:ext cx="10131552" cy="71323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6" name="Google Shape;386;p50"/>
          <p:cNvSpPr txBox="1"/>
          <p:nvPr>
            <p:ph type="title"/>
          </p:nvPr>
        </p:nvSpPr>
        <p:spPr>
          <a:xfrm>
            <a:off x="2133600" y="4648200"/>
            <a:ext cx="9753600" cy="685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2800"/>
              <a:buFont typeface="Twentieth Century"/>
              <a:buNone/>
              <a:defRPr b="0" sz="2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 name="Google Shape;387;p50"/>
          <p:cNvSpPr/>
          <p:nvPr/>
        </p:nvSpPr>
        <p:spPr>
          <a:xfrm>
            <a:off x="1930400" y="0"/>
            <a:ext cx="134112" cy="686714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8" name="Google Shape;388;p50"/>
          <p:cNvSpPr txBox="1"/>
          <p:nvPr>
            <p:ph idx="10" type="dt"/>
          </p:nvPr>
        </p:nvSpPr>
        <p:spPr>
          <a:xfrm>
            <a:off x="83312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9" name="Google Shape;389;p50"/>
          <p:cNvSpPr txBox="1"/>
          <p:nvPr>
            <p:ph idx="12" type="sldNum"/>
          </p:nvPr>
        </p:nvSpPr>
        <p:spPr>
          <a:xfrm>
            <a:off x="0" y="4667249"/>
            <a:ext cx="1930400" cy="663578"/>
          </a:xfrm>
          <a:prstGeom prst="rect">
            <a:avLst/>
          </a:prstGeom>
          <a:noFill/>
          <a:ln>
            <a:noFill/>
          </a:ln>
        </p:spPr>
        <p:txBody>
          <a:bodyPr anchorCtr="0" anchor="ctr" bIns="45700" lIns="91425" spcFirstLastPara="1" rIns="91425" wrap="square" tIns="45700">
            <a:noAutofit/>
          </a:bodyPr>
          <a:lstStyle>
            <a:lvl1pPr indent="0" lvl="0" marL="0" marR="0" algn="ctr">
              <a:spcBef>
                <a:spcPts val="0"/>
              </a:spcBef>
              <a:spcAft>
                <a:spcPts val="0"/>
              </a:spcAft>
              <a:buNone/>
              <a:defRPr b="1" i="0" sz="2800" u="none" cap="none" strike="noStrike">
                <a:solidFill>
                  <a:srgbClr val="FFFFFF"/>
                </a:solidFill>
                <a:latin typeface="Calibri"/>
                <a:ea typeface="Calibri"/>
                <a:cs typeface="Calibri"/>
                <a:sym typeface="Calibri"/>
              </a:defRPr>
            </a:lvl1pPr>
            <a:lvl2pPr indent="0" lvl="1" marL="0" marR="0" algn="ctr">
              <a:spcBef>
                <a:spcPts val="0"/>
              </a:spcBef>
              <a:spcAft>
                <a:spcPts val="0"/>
              </a:spcAft>
              <a:buNone/>
              <a:defRPr b="1" i="0" sz="2800" u="none" cap="none" strike="noStrike">
                <a:solidFill>
                  <a:srgbClr val="FFFFFF"/>
                </a:solidFill>
                <a:latin typeface="Calibri"/>
                <a:ea typeface="Calibri"/>
                <a:cs typeface="Calibri"/>
                <a:sym typeface="Calibri"/>
              </a:defRPr>
            </a:lvl2pPr>
            <a:lvl3pPr indent="0" lvl="2" marL="0" marR="0" algn="ctr">
              <a:spcBef>
                <a:spcPts val="0"/>
              </a:spcBef>
              <a:spcAft>
                <a:spcPts val="0"/>
              </a:spcAft>
              <a:buNone/>
              <a:defRPr b="1" i="0" sz="2800" u="none" cap="none" strike="noStrike">
                <a:solidFill>
                  <a:srgbClr val="FFFFFF"/>
                </a:solidFill>
                <a:latin typeface="Calibri"/>
                <a:ea typeface="Calibri"/>
                <a:cs typeface="Calibri"/>
                <a:sym typeface="Calibri"/>
              </a:defRPr>
            </a:lvl3pPr>
            <a:lvl4pPr indent="0" lvl="3" marL="0" marR="0" algn="ctr">
              <a:spcBef>
                <a:spcPts val="0"/>
              </a:spcBef>
              <a:spcAft>
                <a:spcPts val="0"/>
              </a:spcAft>
              <a:buNone/>
              <a:defRPr b="1" i="0" sz="2800" u="none" cap="none" strike="noStrike">
                <a:solidFill>
                  <a:srgbClr val="FFFFFF"/>
                </a:solidFill>
                <a:latin typeface="Calibri"/>
                <a:ea typeface="Calibri"/>
                <a:cs typeface="Calibri"/>
                <a:sym typeface="Calibri"/>
              </a:defRPr>
            </a:lvl4pPr>
            <a:lvl5pPr indent="0" lvl="4" marL="0" marR="0" algn="ctr">
              <a:spcBef>
                <a:spcPts val="0"/>
              </a:spcBef>
              <a:spcAft>
                <a:spcPts val="0"/>
              </a:spcAft>
              <a:buNone/>
              <a:defRPr b="1" i="0" sz="2800" u="none" cap="none" strike="noStrike">
                <a:solidFill>
                  <a:srgbClr val="FFFFFF"/>
                </a:solidFill>
                <a:latin typeface="Calibri"/>
                <a:ea typeface="Calibri"/>
                <a:cs typeface="Calibri"/>
                <a:sym typeface="Calibri"/>
              </a:defRPr>
            </a:lvl5pPr>
            <a:lvl6pPr indent="0" lvl="5" marL="0" marR="0" algn="ctr">
              <a:spcBef>
                <a:spcPts val="0"/>
              </a:spcBef>
              <a:spcAft>
                <a:spcPts val="0"/>
              </a:spcAft>
              <a:buNone/>
              <a:defRPr b="1" i="0" sz="2800" u="none" cap="none" strike="noStrike">
                <a:solidFill>
                  <a:srgbClr val="FFFFFF"/>
                </a:solidFill>
                <a:latin typeface="Calibri"/>
                <a:ea typeface="Calibri"/>
                <a:cs typeface="Calibri"/>
                <a:sym typeface="Calibri"/>
              </a:defRPr>
            </a:lvl6pPr>
            <a:lvl7pPr indent="0" lvl="6" marL="0" marR="0" algn="ctr">
              <a:spcBef>
                <a:spcPts val="0"/>
              </a:spcBef>
              <a:spcAft>
                <a:spcPts val="0"/>
              </a:spcAft>
              <a:buNone/>
              <a:defRPr b="1" i="0" sz="2800" u="none" cap="none" strike="noStrike">
                <a:solidFill>
                  <a:srgbClr val="FFFFFF"/>
                </a:solidFill>
                <a:latin typeface="Calibri"/>
                <a:ea typeface="Calibri"/>
                <a:cs typeface="Calibri"/>
                <a:sym typeface="Calibri"/>
              </a:defRPr>
            </a:lvl7pPr>
            <a:lvl8pPr indent="0" lvl="7" marL="0" marR="0" algn="ctr">
              <a:spcBef>
                <a:spcPts val="0"/>
              </a:spcBef>
              <a:spcAft>
                <a:spcPts val="0"/>
              </a:spcAft>
              <a:buNone/>
              <a:defRPr b="1" i="0" sz="2800" u="none" cap="none" strike="noStrike">
                <a:solidFill>
                  <a:srgbClr val="FFFFFF"/>
                </a:solidFill>
                <a:latin typeface="Calibri"/>
                <a:ea typeface="Calibri"/>
                <a:cs typeface="Calibri"/>
                <a:sym typeface="Calibri"/>
              </a:defRPr>
            </a:lvl8pPr>
            <a:lvl9pPr indent="0" lvl="8" marL="0" marR="0" algn="ctr">
              <a:spcBef>
                <a:spcPts val="0"/>
              </a:spcBef>
              <a:spcAft>
                <a:spcPts val="0"/>
              </a:spcAft>
              <a:buNone/>
              <a:defRPr b="1" i="0" sz="2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390" name="Google Shape;390;p50"/>
          <p:cNvSpPr txBox="1"/>
          <p:nvPr>
            <p:ph idx="11" type="ftr"/>
          </p:nvPr>
        </p:nvSpPr>
        <p:spPr>
          <a:xfrm>
            <a:off x="2133600" y="6248207"/>
            <a:ext cx="6096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1" name="Google Shape;391;p50"/>
          <p:cNvSpPr/>
          <p:nvPr>
            <p:ph idx="2" type="pic"/>
          </p:nvPr>
        </p:nvSpPr>
        <p:spPr>
          <a:xfrm>
            <a:off x="2080768" y="0"/>
            <a:ext cx="10111232" cy="4568952"/>
          </a:xfrm>
          <a:prstGeom prst="rect">
            <a:avLst/>
          </a:prstGeom>
          <a:solidFill>
            <a:srgbClr val="DCE5EE"/>
          </a:solid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920"/>
              <a:buFont typeface="Noto Sans Symbols"/>
              <a:buNone/>
              <a:defRPr b="0" i="0" sz="32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92" name="Shape 392"/>
        <p:cNvGrpSpPr/>
        <p:nvPr/>
      </p:nvGrpSpPr>
      <p:grpSpPr>
        <a:xfrm>
          <a:off x="0" y="0"/>
          <a:ext cx="0" cy="0"/>
          <a:chOff x="0" y="0"/>
          <a:chExt cx="0" cy="0"/>
        </a:xfrm>
      </p:grpSpPr>
      <p:sp>
        <p:nvSpPr>
          <p:cNvPr id="393" name="Google Shape;393;p51"/>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4" name="Google Shape;394;p51"/>
          <p:cNvSpPr txBox="1"/>
          <p:nvPr>
            <p:ph idx="1" type="body"/>
          </p:nvPr>
        </p:nvSpPr>
        <p:spPr>
          <a:xfrm rot="5400000">
            <a:off x="3989324" y="-1572260"/>
            <a:ext cx="4526280" cy="108712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95" name="Google Shape;395;p51"/>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 name="Google Shape;396;p51"/>
          <p:cNvSpPr txBox="1"/>
          <p:nvPr>
            <p:ph idx="11" type="ftr"/>
          </p:nvPr>
        </p:nvSpPr>
        <p:spPr>
          <a:xfrm>
            <a:off x="812801" y="6248207"/>
            <a:ext cx="722811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 name="Google Shape;397;p51"/>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lvl1pPr>
            <a:lvl2pPr indent="0" lvl="1" marL="0" algn="ctr">
              <a:spcBef>
                <a:spcPts val="0"/>
              </a:spcBef>
              <a:spcAft>
                <a:spcPts val="0"/>
              </a:spcAft>
              <a:buNone/>
              <a:defRPr/>
            </a:lvl2pPr>
            <a:lvl3pPr indent="0" lvl="2" marL="0" algn="ctr">
              <a:spcBef>
                <a:spcPts val="0"/>
              </a:spcBef>
              <a:spcAft>
                <a:spcPts val="0"/>
              </a:spcAft>
              <a:buNone/>
              <a:defRPr/>
            </a:lvl3pPr>
            <a:lvl4pPr indent="0" lvl="3" marL="0" algn="ctr">
              <a:spcBef>
                <a:spcPts val="0"/>
              </a:spcBef>
              <a:spcAft>
                <a:spcPts val="0"/>
              </a:spcAft>
              <a:buNone/>
              <a:defRPr/>
            </a:lvl4pPr>
            <a:lvl5pPr indent="0" lvl="4" marL="0" algn="ctr">
              <a:spcBef>
                <a:spcPts val="0"/>
              </a:spcBef>
              <a:spcAft>
                <a:spcPts val="0"/>
              </a:spcAft>
              <a:buNone/>
              <a:defRPr/>
            </a:lvl5pPr>
            <a:lvl6pPr indent="0" lvl="5" marL="0" algn="ctr">
              <a:spcBef>
                <a:spcPts val="0"/>
              </a:spcBef>
              <a:spcAft>
                <a:spcPts val="0"/>
              </a:spcAft>
              <a:buNone/>
              <a:defRPr/>
            </a:lvl6pPr>
            <a:lvl7pPr indent="0" lvl="6" marL="0" algn="ctr">
              <a:spcBef>
                <a:spcPts val="0"/>
              </a:spcBef>
              <a:spcAft>
                <a:spcPts val="0"/>
              </a:spcAft>
              <a:buNone/>
              <a:defRPr/>
            </a:lvl7pPr>
            <a:lvl8pPr indent="0" lvl="7" marL="0" algn="ctr">
              <a:spcBef>
                <a:spcPts val="0"/>
              </a:spcBef>
              <a:spcAft>
                <a:spcPts val="0"/>
              </a:spcAft>
              <a:buNone/>
              <a:defRPr/>
            </a:lvl8pPr>
            <a:lvl9pPr indent="0" lvl="8" marL="0" algn="ctr">
              <a:spcBef>
                <a:spcPts val="0"/>
              </a:spcBef>
              <a:spcAft>
                <a:spcPts val="0"/>
              </a:spcAft>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bg>
      <p:bgPr>
        <a:solidFill>
          <a:schemeClr val="lt1"/>
        </a:solidFill>
      </p:bgPr>
    </p:bg>
    <p:spTree>
      <p:nvGrpSpPr>
        <p:cNvPr id="398" name="Shape 398"/>
        <p:cNvGrpSpPr/>
        <p:nvPr/>
      </p:nvGrpSpPr>
      <p:grpSpPr>
        <a:xfrm>
          <a:off x="0" y="0"/>
          <a:ext cx="0" cy="0"/>
          <a:chOff x="0" y="0"/>
          <a:chExt cx="0" cy="0"/>
        </a:xfrm>
      </p:grpSpPr>
      <p:sp>
        <p:nvSpPr>
          <p:cNvPr id="399" name="Google Shape;399;p52"/>
          <p:cNvSpPr txBox="1"/>
          <p:nvPr>
            <p:ph type="title"/>
          </p:nvPr>
        </p:nvSpPr>
        <p:spPr>
          <a:xfrm rot="5400000">
            <a:off x="7350919" y="1996282"/>
            <a:ext cx="5516563"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0" name="Google Shape;400;p52"/>
          <p:cNvSpPr txBox="1"/>
          <p:nvPr>
            <p:ph idx="1" type="body"/>
          </p:nvPr>
        </p:nvSpPr>
        <p:spPr>
          <a:xfrm rot="5400000">
            <a:off x="1559718" y="-340518"/>
            <a:ext cx="5516564" cy="7416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01" name="Google Shape;401;p52"/>
          <p:cNvSpPr txBox="1"/>
          <p:nvPr>
            <p:ph idx="10" type="dt"/>
          </p:nvPr>
        </p:nvSpPr>
        <p:spPr>
          <a:xfrm>
            <a:off x="8737600" y="6248403"/>
            <a:ext cx="2946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2" name="Google Shape;402;p52"/>
          <p:cNvSpPr txBox="1"/>
          <p:nvPr>
            <p:ph idx="11" type="ftr"/>
          </p:nvPr>
        </p:nvSpPr>
        <p:spPr>
          <a:xfrm>
            <a:off x="609602" y="6248208"/>
            <a:ext cx="743131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3" name="Google Shape;403;p52"/>
          <p:cNvSpPr/>
          <p:nvPr/>
        </p:nvSpPr>
        <p:spPr>
          <a:xfrm>
            <a:off x="8128424" y="0"/>
            <a:ext cx="42672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4" name="Google Shape;404;p52"/>
          <p:cNvSpPr/>
          <p:nvPr/>
        </p:nvSpPr>
        <p:spPr>
          <a:xfrm>
            <a:off x="8189384" y="609600"/>
            <a:ext cx="304800" cy="62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5" name="Google Shape;405;p52"/>
          <p:cNvSpPr/>
          <p:nvPr/>
        </p:nvSpPr>
        <p:spPr>
          <a:xfrm>
            <a:off x="8189384" y="0"/>
            <a:ext cx="304800" cy="53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6" name="Google Shape;406;p52"/>
          <p:cNvSpPr txBox="1"/>
          <p:nvPr>
            <p:ph idx="12" type="sldNum"/>
          </p:nvPr>
        </p:nvSpPr>
        <p:spPr>
          <a:xfrm rot="5400000">
            <a:off x="8075084" y="103716"/>
            <a:ext cx="533400" cy="325968"/>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lvl1pPr>
            <a:lvl2pPr indent="0" lvl="1" marL="0" algn="ctr">
              <a:spcBef>
                <a:spcPts val="0"/>
              </a:spcBef>
              <a:spcAft>
                <a:spcPts val="0"/>
              </a:spcAft>
              <a:buNone/>
              <a:defRPr/>
            </a:lvl2pPr>
            <a:lvl3pPr indent="0" lvl="2" marL="0" algn="ctr">
              <a:spcBef>
                <a:spcPts val="0"/>
              </a:spcBef>
              <a:spcAft>
                <a:spcPts val="0"/>
              </a:spcAft>
              <a:buNone/>
              <a:defRPr/>
            </a:lvl3pPr>
            <a:lvl4pPr indent="0" lvl="3" marL="0" algn="ctr">
              <a:spcBef>
                <a:spcPts val="0"/>
              </a:spcBef>
              <a:spcAft>
                <a:spcPts val="0"/>
              </a:spcAft>
              <a:buNone/>
              <a:defRPr/>
            </a:lvl4pPr>
            <a:lvl5pPr indent="0" lvl="4" marL="0" algn="ctr">
              <a:spcBef>
                <a:spcPts val="0"/>
              </a:spcBef>
              <a:spcAft>
                <a:spcPts val="0"/>
              </a:spcAft>
              <a:buNone/>
              <a:defRPr/>
            </a:lvl5pPr>
            <a:lvl6pPr indent="0" lvl="5" marL="0" algn="ctr">
              <a:spcBef>
                <a:spcPts val="0"/>
              </a:spcBef>
              <a:spcAft>
                <a:spcPts val="0"/>
              </a:spcAft>
              <a:buNone/>
              <a:defRPr/>
            </a:lvl6pPr>
            <a:lvl7pPr indent="0" lvl="6" marL="0" algn="ctr">
              <a:spcBef>
                <a:spcPts val="0"/>
              </a:spcBef>
              <a:spcAft>
                <a:spcPts val="0"/>
              </a:spcAft>
              <a:buNone/>
              <a:defRPr/>
            </a:lvl7pPr>
            <a:lvl8pPr indent="0" lvl="7" marL="0" algn="ctr">
              <a:spcBef>
                <a:spcPts val="0"/>
              </a:spcBef>
              <a:spcAft>
                <a:spcPts val="0"/>
              </a:spcAft>
              <a:buNone/>
              <a:defRPr/>
            </a:lvl8pPr>
            <a:lvl9pPr indent="0" lvl="8" marL="0" algn="ctr">
              <a:spcBef>
                <a:spcPts val="0"/>
              </a:spcBef>
              <a:spcAft>
                <a:spcPts val="0"/>
              </a:spcAft>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Slide">
  <p:cSld name="Table of Contents Slide">
    <p:spTree>
      <p:nvGrpSpPr>
        <p:cNvPr id="407" name="Shape 407"/>
        <p:cNvGrpSpPr/>
        <p:nvPr/>
      </p:nvGrpSpPr>
      <p:grpSpPr>
        <a:xfrm>
          <a:off x="0" y="0"/>
          <a:ext cx="0" cy="0"/>
          <a:chOff x="0" y="0"/>
          <a:chExt cx="0" cy="0"/>
        </a:xfrm>
      </p:grpSpPr>
      <p:sp>
        <p:nvSpPr>
          <p:cNvPr id="408" name="Google Shape;408;p5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09" name="Google Shape;409;p53"/>
          <p:cNvSpPr/>
          <p:nvPr/>
        </p:nvSpPr>
        <p:spPr>
          <a:xfrm>
            <a:off x="203200" y="4962525"/>
            <a:ext cx="3810000" cy="1752600"/>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10" name="Google Shape;410;p53"/>
          <p:cNvSpPr/>
          <p:nvPr/>
        </p:nvSpPr>
        <p:spPr>
          <a:xfrm>
            <a:off x="230718" y="165100"/>
            <a:ext cx="11741149" cy="4616450"/>
          </a:xfrm>
          <a:prstGeom prst="rect">
            <a:avLst/>
          </a:prstGeom>
          <a:solidFill>
            <a:srgbClr val="CEE39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11" name="Google Shape;411;p53"/>
          <p:cNvSpPr/>
          <p:nvPr>
            <p:ph idx="2" type="pic"/>
          </p:nvPr>
        </p:nvSpPr>
        <p:spPr>
          <a:xfrm>
            <a:off x="4230624" y="4953000"/>
            <a:ext cx="7705344" cy="1749552"/>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740"/>
              <a:buFont typeface="Noto Sans Symbols"/>
              <a:buNone/>
              <a:defRPr b="0" i="0" sz="29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412" name="Google Shape;412;p53"/>
          <p:cNvSpPr txBox="1"/>
          <p:nvPr>
            <p:ph idx="1" type="body"/>
          </p:nvPr>
        </p:nvSpPr>
        <p:spPr>
          <a:xfrm>
            <a:off x="609600" y="228600"/>
            <a:ext cx="8534400" cy="3810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500"/>
              <a:buNone/>
              <a:defRPr b="1" sz="2500">
                <a:solidFill>
                  <a:schemeClr val="lt1"/>
                </a:solidFill>
                <a:latin typeface="Courier New"/>
                <a:ea typeface="Courier New"/>
                <a:cs typeface="Courier New"/>
                <a:sym typeface="Courier New"/>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13" name="Google Shape;413;p53"/>
          <p:cNvSpPr/>
          <p:nvPr>
            <p:ph idx="3" type="tbl"/>
          </p:nvPr>
        </p:nvSpPr>
        <p:spPr>
          <a:xfrm>
            <a:off x="609600" y="685800"/>
            <a:ext cx="10972800" cy="3886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800"/>
              <a:buFont typeface="Twentieth Century"/>
              <a:buNone/>
              <a:defRPr b="0" i="0" sz="18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sp>
        <p:nvSpPr>
          <p:cNvPr id="58" name="Google Shape;58;p6"/>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6"/>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
        <p:nvSpPr>
          <p:cNvPr id="62" name="Google Shape;62;p6"/>
          <p:cNvSpPr txBox="1"/>
          <p:nvPr>
            <p:ph idx="1" type="body"/>
          </p:nvPr>
        </p:nvSpPr>
        <p:spPr>
          <a:xfrm>
            <a:off x="1219200" y="1447800"/>
            <a:ext cx="499872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63" name="Google Shape;63;p6"/>
          <p:cNvSpPr txBox="1"/>
          <p:nvPr>
            <p:ph idx="2" type="body"/>
          </p:nvPr>
        </p:nvSpPr>
        <p:spPr>
          <a:xfrm>
            <a:off x="6578600" y="1447800"/>
            <a:ext cx="4998720" cy="45720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3" name="Shape 423"/>
        <p:cNvGrpSpPr/>
        <p:nvPr/>
      </p:nvGrpSpPr>
      <p:grpSpPr>
        <a:xfrm>
          <a:off x="0" y="0"/>
          <a:ext cx="0" cy="0"/>
          <a:chOff x="0" y="0"/>
          <a:chExt cx="0" cy="0"/>
        </a:xfrm>
      </p:grpSpPr>
      <p:sp>
        <p:nvSpPr>
          <p:cNvPr id="424" name="Google Shape;424;p55"/>
          <p:cNvSpPr txBox="1"/>
          <p:nvPr>
            <p:ph type="title"/>
          </p:nvPr>
        </p:nvSpPr>
        <p:spPr>
          <a:xfrm>
            <a:off x="816864"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 name="Google Shape;425;p55"/>
          <p:cNvSpPr txBox="1"/>
          <p:nvPr>
            <p:ph idx="1" type="body"/>
          </p:nvPr>
        </p:nvSpPr>
        <p:spPr>
          <a:xfrm>
            <a:off x="816864" y="1600200"/>
            <a:ext cx="10871200" cy="4495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26" name="Google Shape;426;p55"/>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55"/>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8" name="Google Shape;428;p55"/>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429" name="Shape 429"/>
        <p:cNvGrpSpPr/>
        <p:nvPr/>
      </p:nvGrpSpPr>
      <p:grpSpPr>
        <a:xfrm>
          <a:off x="0" y="0"/>
          <a:ext cx="0" cy="0"/>
          <a:chOff x="0" y="0"/>
          <a:chExt cx="0" cy="0"/>
        </a:xfrm>
      </p:grpSpPr>
      <p:sp>
        <p:nvSpPr>
          <p:cNvPr id="430" name="Google Shape;430;p56"/>
          <p:cNvSpPr/>
          <p:nvPr/>
        </p:nvSpPr>
        <p:spPr>
          <a:xfrm>
            <a:off x="0" y="5970588"/>
            <a:ext cx="12192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31" name="Google Shape;431;p56"/>
          <p:cNvSpPr/>
          <p:nvPr/>
        </p:nvSpPr>
        <p:spPr>
          <a:xfrm>
            <a:off x="-12700" y="6053139"/>
            <a:ext cx="2999317"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32" name="Google Shape;432;p56"/>
          <p:cNvSpPr/>
          <p:nvPr/>
        </p:nvSpPr>
        <p:spPr>
          <a:xfrm>
            <a:off x="3145368" y="6043614"/>
            <a:ext cx="9046633"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33" name="Google Shape;433;p56"/>
          <p:cNvSpPr txBox="1"/>
          <p:nvPr>
            <p:ph type="ctrTitle"/>
          </p:nvPr>
        </p:nvSpPr>
        <p:spPr>
          <a:xfrm>
            <a:off x="3149600" y="4038600"/>
            <a:ext cx="8636000" cy="182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4" name="Google Shape;434;p56"/>
          <p:cNvSpPr txBox="1"/>
          <p:nvPr>
            <p:ph idx="1" type="subTitle"/>
          </p:nvPr>
        </p:nvSpPr>
        <p:spPr>
          <a:xfrm>
            <a:off x="3149600" y="6050037"/>
            <a:ext cx="8940800" cy="685800"/>
          </a:xfrm>
          <a:prstGeom prst="rect">
            <a:avLst/>
          </a:prstGeom>
          <a:noFill/>
          <a:ln>
            <a:noFill/>
          </a:ln>
        </p:spPr>
        <p:txBody>
          <a:bodyPr anchorCtr="0" anchor="ctr" bIns="45700" lIns="91425" spcFirstLastPara="1" rIns="91425" wrap="square" tIns="45700">
            <a:noAutofit/>
          </a:bodyPr>
          <a:lstStyle>
            <a:lvl1pPr lvl="0" algn="l">
              <a:spcBef>
                <a:spcPts val="700"/>
              </a:spcBef>
              <a:spcAft>
                <a:spcPts val="0"/>
              </a:spcAft>
              <a:buSzPts val="1560"/>
              <a:buNone/>
              <a:defRPr sz="2600">
                <a:solidFill>
                  <a:srgbClr val="FFFFFF"/>
                </a:solidFill>
              </a:defRPr>
            </a:lvl1pPr>
            <a:lvl2pPr lvl="1" algn="ctr">
              <a:spcBef>
                <a:spcPts val="550"/>
              </a:spcBef>
              <a:spcAft>
                <a:spcPts val="0"/>
              </a:spcAft>
              <a:buSzPts val="1260"/>
              <a:buNone/>
              <a:defRPr/>
            </a:lvl2pPr>
            <a:lvl3pPr lvl="2" algn="ctr">
              <a:spcBef>
                <a:spcPts val="500"/>
              </a:spcBef>
              <a:spcAft>
                <a:spcPts val="0"/>
              </a:spcAft>
              <a:buSzPts val="1350"/>
              <a:buNone/>
              <a:defRPr/>
            </a:lvl3pPr>
            <a:lvl4pPr lvl="3" algn="ctr">
              <a:spcBef>
                <a:spcPts val="400"/>
              </a:spcBef>
              <a:spcAft>
                <a:spcPts val="0"/>
              </a:spcAft>
              <a:buSzPts val="1350"/>
              <a:buNone/>
              <a:defRPr/>
            </a:lvl4pPr>
            <a:lvl5pPr lvl="4" algn="ctr">
              <a:spcBef>
                <a:spcPts val="400"/>
              </a:spcBef>
              <a:spcAft>
                <a:spcPts val="0"/>
              </a:spcAft>
              <a:buSzPts val="117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435" name="Google Shape;435;p56"/>
          <p:cNvSpPr txBox="1"/>
          <p:nvPr>
            <p:ph idx="10" type="dt"/>
          </p:nvPr>
        </p:nvSpPr>
        <p:spPr>
          <a:xfrm>
            <a:off x="101600" y="6069013"/>
            <a:ext cx="274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6" name="Google Shape;436;p56"/>
          <p:cNvSpPr txBox="1"/>
          <p:nvPr>
            <p:ph idx="11" type="ftr"/>
          </p:nvPr>
        </p:nvSpPr>
        <p:spPr>
          <a:xfrm>
            <a:off x="2781300" y="236539"/>
            <a:ext cx="782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56"/>
          <p:cNvSpPr txBox="1"/>
          <p:nvPr>
            <p:ph idx="12" type="sldNum"/>
          </p:nvPr>
        </p:nvSpPr>
        <p:spPr>
          <a:xfrm>
            <a:off x="10668000" y="228600"/>
            <a:ext cx="1117600" cy="381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1pPr>
            <a:lvl2pPr indent="0" lvl="1"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2pPr>
            <a:lvl3pPr indent="0" lvl="2"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3pPr>
            <a:lvl4pPr indent="0" lvl="3"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4pPr>
            <a:lvl5pPr indent="0" lvl="4"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5pPr>
            <a:lvl6pPr indent="0" lvl="5"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6pPr>
            <a:lvl7pPr indent="0" lvl="6"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7pPr>
            <a:lvl8pPr indent="0" lvl="7"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8pPr>
            <a:lvl9pPr indent="0" lvl="8"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438" name="Shape 438"/>
        <p:cNvGrpSpPr/>
        <p:nvPr/>
      </p:nvGrpSpPr>
      <p:grpSpPr>
        <a:xfrm>
          <a:off x="0" y="0"/>
          <a:ext cx="0" cy="0"/>
          <a:chOff x="0" y="0"/>
          <a:chExt cx="0" cy="0"/>
        </a:xfrm>
      </p:grpSpPr>
      <p:sp>
        <p:nvSpPr>
          <p:cNvPr id="439" name="Google Shape;439;p57"/>
          <p:cNvSpPr/>
          <p:nvPr/>
        </p:nvSpPr>
        <p:spPr>
          <a:xfrm>
            <a:off x="0" y="1524000"/>
            <a:ext cx="12192000" cy="1143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40" name="Google Shape;440;p57"/>
          <p:cNvSpPr/>
          <p:nvPr/>
        </p:nvSpPr>
        <p:spPr>
          <a:xfrm>
            <a:off x="0" y="1600200"/>
            <a:ext cx="1727200" cy="990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41" name="Google Shape;441;p57"/>
          <p:cNvSpPr/>
          <p:nvPr/>
        </p:nvSpPr>
        <p:spPr>
          <a:xfrm>
            <a:off x="1828800" y="1600200"/>
            <a:ext cx="10363200" cy="99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42" name="Google Shape;442;p57"/>
          <p:cNvSpPr txBox="1"/>
          <p:nvPr>
            <p:ph idx="1" type="body"/>
          </p:nvPr>
        </p:nvSpPr>
        <p:spPr>
          <a:xfrm>
            <a:off x="1828801" y="2743200"/>
            <a:ext cx="9497484" cy="1673225"/>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680"/>
              <a:buNone/>
              <a:defRPr sz="2800">
                <a:solidFill>
                  <a:schemeClr val="dk2"/>
                </a:solidFill>
              </a:defRPr>
            </a:lvl1pPr>
            <a:lvl2pPr indent="-228600" lvl="1" marL="914400" algn="l">
              <a:spcBef>
                <a:spcPts val="550"/>
              </a:spcBef>
              <a:spcAft>
                <a:spcPts val="0"/>
              </a:spcAft>
              <a:buSzPts val="1260"/>
              <a:buNone/>
              <a:defRPr sz="1800">
                <a:solidFill>
                  <a:srgbClr val="888888"/>
                </a:solidFill>
              </a:defRPr>
            </a:lvl2pPr>
            <a:lvl3pPr indent="-228600" lvl="2" marL="1371600" algn="l">
              <a:spcBef>
                <a:spcPts val="500"/>
              </a:spcBef>
              <a:spcAft>
                <a:spcPts val="0"/>
              </a:spcAft>
              <a:buSzPts val="1200"/>
              <a:buNone/>
              <a:defRPr sz="1600">
                <a:solidFill>
                  <a:srgbClr val="888888"/>
                </a:solidFill>
              </a:defRPr>
            </a:lvl3pPr>
            <a:lvl4pPr indent="-228600" lvl="3" marL="1828800" algn="l">
              <a:spcBef>
                <a:spcPts val="400"/>
              </a:spcBef>
              <a:spcAft>
                <a:spcPts val="0"/>
              </a:spcAft>
              <a:buSzPts val="1050"/>
              <a:buNone/>
              <a:defRPr sz="1400">
                <a:solidFill>
                  <a:srgbClr val="888888"/>
                </a:solidFill>
              </a:defRPr>
            </a:lvl4pPr>
            <a:lvl5pPr indent="-228600" lvl="4" marL="2286000" algn="l">
              <a:spcBef>
                <a:spcPts val="400"/>
              </a:spcBef>
              <a:spcAft>
                <a:spcPts val="0"/>
              </a:spcAft>
              <a:buSzPts val="910"/>
              <a:buNone/>
              <a:defRPr sz="1400">
                <a:solidFill>
                  <a:srgbClr val="888888"/>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43" name="Google Shape;443;p57"/>
          <p:cNvSpPr txBox="1"/>
          <p:nvPr>
            <p:ph type="title"/>
          </p:nvPr>
        </p:nvSpPr>
        <p:spPr>
          <a:xfrm>
            <a:off x="1828800" y="1600200"/>
            <a:ext cx="101600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4400"/>
              <a:buFont typeface="Twentieth Century"/>
              <a:buNone/>
              <a:defRPr b="0" sz="4400"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57"/>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5" name="Google Shape;445;p57"/>
          <p:cNvSpPr txBox="1"/>
          <p:nvPr>
            <p:ph idx="12" type="sldNum"/>
          </p:nvPr>
        </p:nvSpPr>
        <p:spPr>
          <a:xfrm>
            <a:off x="0" y="1752601"/>
            <a:ext cx="1727200" cy="7016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446" name="Google Shape;446;p57"/>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7" name="Shape 447"/>
        <p:cNvGrpSpPr/>
        <p:nvPr/>
      </p:nvGrpSpPr>
      <p:grpSpPr>
        <a:xfrm>
          <a:off x="0" y="0"/>
          <a:ext cx="0" cy="0"/>
          <a:chOff x="0" y="0"/>
          <a:chExt cx="0" cy="0"/>
        </a:xfrm>
      </p:grpSpPr>
      <p:sp>
        <p:nvSpPr>
          <p:cNvPr id="448" name="Google Shape;448;p58"/>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58"/>
          <p:cNvSpPr txBox="1"/>
          <p:nvPr>
            <p:ph idx="1" type="body"/>
          </p:nvPr>
        </p:nvSpPr>
        <p:spPr>
          <a:xfrm>
            <a:off x="812800"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50" name="Google Shape;450;p58"/>
          <p:cNvSpPr txBox="1"/>
          <p:nvPr>
            <p:ph idx="2" type="body"/>
          </p:nvPr>
        </p:nvSpPr>
        <p:spPr>
          <a:xfrm>
            <a:off x="6459868"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51" name="Google Shape;451;p58"/>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 name="Google Shape;452;p58"/>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 name="Google Shape;453;p58"/>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4" name="Shape 454"/>
        <p:cNvGrpSpPr/>
        <p:nvPr/>
      </p:nvGrpSpPr>
      <p:grpSpPr>
        <a:xfrm>
          <a:off x="0" y="0"/>
          <a:ext cx="0" cy="0"/>
          <a:chOff x="0" y="0"/>
          <a:chExt cx="0" cy="0"/>
        </a:xfrm>
      </p:grpSpPr>
      <p:sp>
        <p:nvSpPr>
          <p:cNvPr id="455" name="Google Shape;455;p59"/>
          <p:cNvSpPr txBox="1"/>
          <p:nvPr>
            <p:ph type="title"/>
          </p:nvPr>
        </p:nvSpPr>
        <p:spPr>
          <a:xfrm>
            <a:off x="711200" y="273050"/>
            <a:ext cx="108712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6" name="Google Shape;456;p59"/>
          <p:cNvSpPr txBox="1"/>
          <p:nvPr>
            <p:ph idx="1" type="body"/>
          </p:nvPr>
        </p:nvSpPr>
        <p:spPr>
          <a:xfrm>
            <a:off x="812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57" name="Google Shape;457;p59"/>
          <p:cNvSpPr txBox="1"/>
          <p:nvPr>
            <p:ph idx="2" type="body"/>
          </p:nvPr>
        </p:nvSpPr>
        <p:spPr>
          <a:xfrm>
            <a:off x="6400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58" name="Google Shape;458;p59"/>
          <p:cNvSpPr txBox="1"/>
          <p:nvPr>
            <p:ph idx="3" type="body"/>
          </p:nvPr>
        </p:nvSpPr>
        <p:spPr>
          <a:xfrm>
            <a:off x="812800" y="1752600"/>
            <a:ext cx="5181600" cy="640080"/>
          </a:xfrm>
          <a:prstGeom prst="rect">
            <a:avLst/>
          </a:prstGeom>
          <a:solidFill>
            <a:schemeClr val="accent2"/>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59" name="Google Shape;459;p59"/>
          <p:cNvSpPr txBox="1"/>
          <p:nvPr>
            <p:ph idx="4" type="body"/>
          </p:nvPr>
        </p:nvSpPr>
        <p:spPr>
          <a:xfrm>
            <a:off x="6400800" y="1752600"/>
            <a:ext cx="5181600" cy="640080"/>
          </a:xfrm>
          <a:prstGeom prst="rect">
            <a:avLst/>
          </a:prstGeom>
          <a:solidFill>
            <a:schemeClr val="accent4"/>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0" name="Google Shape;460;p59"/>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 name="Google Shape;461;p59"/>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59"/>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3" name="Shape 463"/>
        <p:cNvGrpSpPr/>
        <p:nvPr/>
      </p:nvGrpSpPr>
      <p:grpSpPr>
        <a:xfrm>
          <a:off x="0" y="0"/>
          <a:ext cx="0" cy="0"/>
          <a:chOff x="0" y="0"/>
          <a:chExt cx="0" cy="0"/>
        </a:xfrm>
      </p:grpSpPr>
      <p:sp>
        <p:nvSpPr>
          <p:cNvPr id="464" name="Google Shape;464;p60"/>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 name="Google Shape;465;p60"/>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 name="Google Shape;466;p60"/>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 name="Google Shape;467;p60"/>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68" name="Shape 468"/>
        <p:cNvGrpSpPr/>
        <p:nvPr/>
      </p:nvGrpSpPr>
      <p:grpSpPr>
        <a:xfrm>
          <a:off x="0" y="0"/>
          <a:ext cx="0" cy="0"/>
          <a:chOff x="0" y="0"/>
          <a:chExt cx="0" cy="0"/>
        </a:xfrm>
      </p:grpSpPr>
      <p:sp>
        <p:nvSpPr>
          <p:cNvPr id="469" name="Google Shape;469;p61"/>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0" name="Google Shape;470;p61"/>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61"/>
          <p:cNvSpPr txBox="1"/>
          <p:nvPr>
            <p:ph idx="12" type="sldNum"/>
          </p:nvPr>
        </p:nvSpPr>
        <p:spPr>
          <a:xfrm>
            <a:off x="0" y="6248400"/>
            <a:ext cx="711200" cy="381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1pPr>
            <a:lvl2pPr indent="0" lvl="1"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2pPr>
            <a:lvl3pPr indent="0" lvl="2"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3pPr>
            <a:lvl4pPr indent="0" lvl="3"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4pPr>
            <a:lvl5pPr indent="0" lvl="4"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5pPr>
            <a:lvl6pPr indent="0" lvl="5"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6pPr>
            <a:lvl7pPr indent="0" lvl="6"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7pPr>
            <a:lvl8pPr indent="0" lvl="7"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8pPr>
            <a:lvl9pPr indent="0" lvl="8"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72" name="Shape 472"/>
        <p:cNvGrpSpPr/>
        <p:nvPr/>
      </p:nvGrpSpPr>
      <p:grpSpPr>
        <a:xfrm>
          <a:off x="0" y="0"/>
          <a:ext cx="0" cy="0"/>
          <a:chOff x="0" y="0"/>
          <a:chExt cx="0" cy="0"/>
        </a:xfrm>
      </p:grpSpPr>
      <p:sp>
        <p:nvSpPr>
          <p:cNvPr id="473" name="Google Shape;473;p62"/>
          <p:cNvSpPr txBox="1"/>
          <p:nvPr>
            <p:ph type="title"/>
          </p:nvPr>
        </p:nvSpPr>
        <p:spPr>
          <a:xfrm>
            <a:off x="812800" y="273050"/>
            <a:ext cx="107696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400"/>
              <a:buFont typeface="Twentieth Century"/>
              <a:buNone/>
              <a:defRPr b="0"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4" name="Google Shape;474;p62"/>
          <p:cNvSpPr txBox="1"/>
          <p:nvPr>
            <p:ph idx="1" type="body"/>
          </p:nvPr>
        </p:nvSpPr>
        <p:spPr>
          <a:xfrm>
            <a:off x="812800" y="1752600"/>
            <a:ext cx="2133600" cy="4343400"/>
          </a:xfrm>
          <a:prstGeom prst="rect">
            <a:avLst/>
          </a:prstGeom>
          <a:solidFill>
            <a:schemeClr val="accent2"/>
          </a:solidFill>
          <a:ln cap="sq" cmpd="dbl" w="50800">
            <a:solidFill>
              <a:schemeClr val="accent2"/>
            </a:solidFill>
            <a:prstDash val="solid"/>
            <a:miter lim="800000"/>
            <a:headEnd len="sm" w="sm" type="none"/>
            <a:tailEnd len="sm" w="sm" type="none"/>
          </a:ln>
        </p:spPr>
        <p:txBody>
          <a:bodyPr anchorCtr="0" anchor="t" bIns="91425" lIns="137150" spcFirstLastPara="1" rIns="137150" wrap="square" tIns="182875">
            <a:noAutofit/>
          </a:bodyPr>
          <a:lstStyle>
            <a:lvl1pPr indent="-228600" lvl="0" marL="457200" algn="l">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indent="-228600" lvl="1" marL="914400" algn="l">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indent="-228600" lvl="2" marL="1371600" algn="l">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indent="-228600" lvl="3" marL="1828800" algn="l">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indent="-228600" lvl="4" marL="2286000" algn="l">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75" name="Google Shape;475;p62"/>
          <p:cNvSpPr txBox="1"/>
          <p:nvPr>
            <p:ph idx="2" type="body"/>
          </p:nvPr>
        </p:nvSpPr>
        <p:spPr>
          <a:xfrm>
            <a:off x="3149600" y="1752600"/>
            <a:ext cx="8534400" cy="44196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76" name="Google Shape;476;p62"/>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 name="Google Shape;477;p62"/>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 name="Google Shape;478;p62"/>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479" name="Shape 479"/>
        <p:cNvGrpSpPr/>
        <p:nvPr/>
      </p:nvGrpSpPr>
      <p:grpSpPr>
        <a:xfrm>
          <a:off x="0" y="0"/>
          <a:ext cx="0" cy="0"/>
          <a:chOff x="0" y="0"/>
          <a:chExt cx="0" cy="0"/>
        </a:xfrm>
      </p:grpSpPr>
      <p:sp>
        <p:nvSpPr>
          <p:cNvPr id="480" name="Google Shape;480;p63"/>
          <p:cNvSpPr/>
          <p:nvPr/>
        </p:nvSpPr>
        <p:spPr>
          <a:xfrm>
            <a:off x="-12700" y="4572001"/>
            <a:ext cx="12192000" cy="88741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81" name="Google Shape;481;p63"/>
          <p:cNvSpPr/>
          <p:nvPr/>
        </p:nvSpPr>
        <p:spPr>
          <a:xfrm>
            <a:off x="-12699" y="4664075"/>
            <a:ext cx="1951567" cy="7127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82" name="Google Shape;482;p63"/>
          <p:cNvSpPr/>
          <p:nvPr/>
        </p:nvSpPr>
        <p:spPr>
          <a:xfrm>
            <a:off x="2059517" y="4654550"/>
            <a:ext cx="10132483" cy="7127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83" name="Google Shape;483;p63"/>
          <p:cNvSpPr/>
          <p:nvPr/>
        </p:nvSpPr>
        <p:spPr>
          <a:xfrm>
            <a:off x="1930401" y="1"/>
            <a:ext cx="133351" cy="6867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84" name="Google Shape;484;p63"/>
          <p:cNvSpPr txBox="1"/>
          <p:nvPr>
            <p:ph idx="1" type="body"/>
          </p:nvPr>
        </p:nvSpPr>
        <p:spPr>
          <a:xfrm>
            <a:off x="2133600" y="5486400"/>
            <a:ext cx="97536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020"/>
              <a:buFont typeface="Twentieth Century"/>
              <a:buNone/>
              <a:defRPr sz="1700"/>
            </a:lvl1pPr>
            <a:lvl2pPr indent="-228600" lvl="1" marL="914400" algn="l">
              <a:spcBef>
                <a:spcPts val="550"/>
              </a:spcBef>
              <a:spcAft>
                <a:spcPts val="0"/>
              </a:spcAft>
              <a:buSzPts val="840"/>
              <a:buFont typeface="Twentieth Century"/>
              <a:buNone/>
              <a:defRPr sz="1200"/>
            </a:lvl2pPr>
            <a:lvl3pPr indent="-228600" lvl="2" marL="1371600" algn="l">
              <a:spcBef>
                <a:spcPts val="500"/>
              </a:spcBef>
              <a:spcAft>
                <a:spcPts val="0"/>
              </a:spcAft>
              <a:buSzPts val="750"/>
              <a:buFont typeface="Twentieth Century"/>
              <a:buNone/>
              <a:defRPr sz="1000"/>
            </a:lvl3pPr>
            <a:lvl4pPr indent="-228600" lvl="3" marL="1828800" algn="l">
              <a:spcBef>
                <a:spcPts val="400"/>
              </a:spcBef>
              <a:spcAft>
                <a:spcPts val="0"/>
              </a:spcAft>
              <a:buSzPts val="675"/>
              <a:buFont typeface="Twentieth Century"/>
              <a:buNone/>
              <a:defRPr sz="900"/>
            </a:lvl4pPr>
            <a:lvl5pPr indent="-228600" lvl="4" marL="2286000" algn="l">
              <a:spcBef>
                <a:spcPts val="400"/>
              </a:spcBef>
              <a:spcAft>
                <a:spcPts val="0"/>
              </a:spcAft>
              <a:buSzPts val="585"/>
              <a:buFont typeface="Twentieth Century"/>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85" name="Google Shape;485;p63"/>
          <p:cNvSpPr txBox="1"/>
          <p:nvPr>
            <p:ph type="title"/>
          </p:nvPr>
        </p:nvSpPr>
        <p:spPr>
          <a:xfrm>
            <a:off x="2133600" y="4648200"/>
            <a:ext cx="9753600" cy="685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2800"/>
              <a:buFont typeface="Twentieth Century"/>
              <a:buNone/>
              <a:defRPr b="0" sz="28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 name="Google Shape;486;p63"/>
          <p:cNvSpPr/>
          <p:nvPr>
            <p:ph idx="2" type="pic"/>
          </p:nvPr>
        </p:nvSpPr>
        <p:spPr>
          <a:xfrm>
            <a:off x="2080768" y="0"/>
            <a:ext cx="10111232" cy="4568952"/>
          </a:xfrm>
          <a:prstGeom prst="rect">
            <a:avLst/>
          </a:prstGeom>
          <a:solidFill>
            <a:srgbClr val="DCE5EE"/>
          </a:solid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920"/>
              <a:buFont typeface="Noto Sans Symbols"/>
              <a:buNone/>
              <a:defRPr b="0" i="0" sz="32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487" name="Google Shape;487;p63"/>
          <p:cNvSpPr txBox="1"/>
          <p:nvPr>
            <p:ph idx="10" type="dt"/>
          </p:nvPr>
        </p:nvSpPr>
        <p:spPr>
          <a:xfrm>
            <a:off x="83312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 name="Google Shape;488;p63"/>
          <p:cNvSpPr txBox="1"/>
          <p:nvPr>
            <p:ph idx="12" type="sldNum"/>
          </p:nvPr>
        </p:nvSpPr>
        <p:spPr>
          <a:xfrm>
            <a:off x="0" y="4667251"/>
            <a:ext cx="1930400" cy="6635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489" name="Google Shape;489;p63"/>
          <p:cNvSpPr txBox="1"/>
          <p:nvPr>
            <p:ph idx="11" type="ftr"/>
          </p:nvPr>
        </p:nvSpPr>
        <p:spPr>
          <a:xfrm>
            <a:off x="2133600" y="6248401"/>
            <a:ext cx="6096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90" name="Shape 490"/>
        <p:cNvGrpSpPr/>
        <p:nvPr/>
      </p:nvGrpSpPr>
      <p:grpSpPr>
        <a:xfrm>
          <a:off x="0" y="0"/>
          <a:ext cx="0" cy="0"/>
          <a:chOff x="0" y="0"/>
          <a:chExt cx="0" cy="0"/>
        </a:xfrm>
      </p:grpSpPr>
      <p:sp>
        <p:nvSpPr>
          <p:cNvPr id="491" name="Google Shape;491;p64"/>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64"/>
          <p:cNvSpPr txBox="1"/>
          <p:nvPr>
            <p:ph idx="1" type="body"/>
          </p:nvPr>
        </p:nvSpPr>
        <p:spPr>
          <a:xfrm rot="5400000">
            <a:off x="3989651" y="-1572417"/>
            <a:ext cx="4525963" cy="108712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93" name="Google Shape;493;p64"/>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 name="Google Shape;494;p64"/>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 name="Google Shape;495;p64"/>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 name="Shape 64"/>
        <p:cNvGrpSpPr/>
        <p:nvPr/>
      </p:nvGrpSpPr>
      <p:grpSpPr>
        <a:xfrm>
          <a:off x="0" y="0"/>
          <a:ext cx="0" cy="0"/>
          <a:chOff x="0" y="0"/>
          <a:chExt cx="0" cy="0"/>
        </a:xfrm>
      </p:grpSpPr>
      <p:sp>
        <p:nvSpPr>
          <p:cNvPr id="65" name="Google Shape;65;p7"/>
          <p:cNvSpPr txBox="1"/>
          <p:nvPr>
            <p:ph type="title"/>
          </p:nvPr>
        </p:nvSpPr>
        <p:spPr>
          <a:xfrm>
            <a:off x="1219200" y="273050"/>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7"/>
          <p:cNvSpPr txBox="1"/>
          <p:nvPr>
            <p:ph idx="1" type="body"/>
          </p:nvPr>
        </p:nvSpPr>
        <p:spPr>
          <a:xfrm>
            <a:off x="1219200" y="1447800"/>
            <a:ext cx="49784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0"/>
              </a:spcBef>
              <a:spcAft>
                <a:spcPts val="0"/>
              </a:spcAft>
              <a:buSzPts val="1700"/>
              <a:buNone/>
              <a:defRPr b="1" sz="2000"/>
            </a:lvl2pPr>
            <a:lvl3pPr indent="-228600" lvl="2" marL="1371600" algn="l">
              <a:spcBef>
                <a:spcPts val="370"/>
              </a:spcBef>
              <a:spcAft>
                <a:spcPts val="0"/>
              </a:spcAft>
              <a:buSzPts val="1530"/>
              <a:buNone/>
              <a:defRPr b="1" sz="1800"/>
            </a:lvl3pPr>
            <a:lvl4pPr indent="-228600" lvl="3" marL="1828800" algn="l">
              <a:spcBef>
                <a:spcPts val="370"/>
              </a:spcBef>
              <a:spcAft>
                <a:spcPts val="0"/>
              </a:spcAft>
              <a:buSzPts val="1280"/>
              <a:buNone/>
              <a:defRPr b="1" sz="1600"/>
            </a:lvl4pPr>
            <a:lvl5pPr indent="-228600" lvl="4" marL="2286000" algn="l">
              <a:spcBef>
                <a:spcPts val="370"/>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67" name="Google Shape;67;p7"/>
          <p:cNvSpPr txBox="1"/>
          <p:nvPr>
            <p:ph idx="2" type="body"/>
          </p:nvPr>
        </p:nvSpPr>
        <p:spPr>
          <a:xfrm>
            <a:off x="6604000" y="1447800"/>
            <a:ext cx="49784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0"/>
              </a:spcBef>
              <a:spcAft>
                <a:spcPts val="0"/>
              </a:spcAft>
              <a:buSzPts val="1700"/>
              <a:buNone/>
              <a:defRPr b="1" sz="2000"/>
            </a:lvl2pPr>
            <a:lvl3pPr indent="-228600" lvl="2" marL="1371600" algn="l">
              <a:spcBef>
                <a:spcPts val="370"/>
              </a:spcBef>
              <a:spcAft>
                <a:spcPts val="0"/>
              </a:spcAft>
              <a:buSzPts val="1530"/>
              <a:buNone/>
              <a:defRPr b="1" sz="1800"/>
            </a:lvl3pPr>
            <a:lvl4pPr indent="-228600" lvl="3" marL="1828800" algn="l">
              <a:spcBef>
                <a:spcPts val="370"/>
              </a:spcBef>
              <a:spcAft>
                <a:spcPts val="0"/>
              </a:spcAft>
              <a:buSzPts val="1280"/>
              <a:buNone/>
              <a:defRPr b="1" sz="1600"/>
            </a:lvl4pPr>
            <a:lvl5pPr indent="-228600" lvl="4" marL="2286000" algn="l">
              <a:spcBef>
                <a:spcPts val="370"/>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68" name="Google Shape;68;p7"/>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
        <p:nvSpPr>
          <p:cNvPr id="71" name="Google Shape;71;p7"/>
          <p:cNvSpPr txBox="1"/>
          <p:nvPr>
            <p:ph idx="3" type="body"/>
          </p:nvPr>
        </p:nvSpPr>
        <p:spPr>
          <a:xfrm>
            <a:off x="1219200" y="2247900"/>
            <a:ext cx="49784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72" name="Google Shape;72;p7"/>
          <p:cNvSpPr txBox="1"/>
          <p:nvPr>
            <p:ph idx="4" type="body"/>
          </p:nvPr>
        </p:nvSpPr>
        <p:spPr>
          <a:xfrm>
            <a:off x="6604000" y="2247900"/>
            <a:ext cx="4978400" cy="38862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496" name="Shape 496"/>
        <p:cNvGrpSpPr/>
        <p:nvPr/>
      </p:nvGrpSpPr>
      <p:grpSpPr>
        <a:xfrm>
          <a:off x="0" y="0"/>
          <a:ext cx="0" cy="0"/>
          <a:chOff x="0" y="0"/>
          <a:chExt cx="0" cy="0"/>
        </a:xfrm>
      </p:grpSpPr>
      <p:sp>
        <p:nvSpPr>
          <p:cNvPr id="497" name="Google Shape;497;p65"/>
          <p:cNvSpPr/>
          <p:nvPr/>
        </p:nvSpPr>
        <p:spPr>
          <a:xfrm>
            <a:off x="8128001" y="0"/>
            <a:ext cx="427567"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98" name="Google Shape;498;p65"/>
          <p:cNvSpPr/>
          <p:nvPr/>
        </p:nvSpPr>
        <p:spPr>
          <a:xfrm>
            <a:off x="8189384" y="609600"/>
            <a:ext cx="304800" cy="62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99" name="Google Shape;499;p65"/>
          <p:cNvSpPr/>
          <p:nvPr/>
        </p:nvSpPr>
        <p:spPr>
          <a:xfrm>
            <a:off x="8189384" y="0"/>
            <a:ext cx="304800" cy="53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00" name="Google Shape;500;p65"/>
          <p:cNvSpPr txBox="1"/>
          <p:nvPr>
            <p:ph type="title"/>
          </p:nvPr>
        </p:nvSpPr>
        <p:spPr>
          <a:xfrm rot="5400000">
            <a:off x="7350919" y="1996282"/>
            <a:ext cx="5516563"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1" name="Google Shape;501;p65"/>
          <p:cNvSpPr txBox="1"/>
          <p:nvPr>
            <p:ph idx="1" type="body"/>
          </p:nvPr>
        </p:nvSpPr>
        <p:spPr>
          <a:xfrm rot="5400000">
            <a:off x="1559718" y="-340518"/>
            <a:ext cx="5516564" cy="7416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2" name="Google Shape;502;p65"/>
          <p:cNvSpPr txBox="1"/>
          <p:nvPr>
            <p:ph idx="10" type="dt"/>
          </p:nvPr>
        </p:nvSpPr>
        <p:spPr>
          <a:xfrm>
            <a:off x="8737600" y="6248401"/>
            <a:ext cx="2946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3" name="Google Shape;503;p65"/>
          <p:cNvSpPr txBox="1"/>
          <p:nvPr>
            <p:ph idx="11" type="ftr"/>
          </p:nvPr>
        </p:nvSpPr>
        <p:spPr>
          <a:xfrm>
            <a:off x="609601" y="6248401"/>
            <a:ext cx="74316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4" name="Google Shape;504;p65"/>
          <p:cNvSpPr txBox="1"/>
          <p:nvPr>
            <p:ph idx="12" type="sldNum"/>
          </p:nvPr>
        </p:nvSpPr>
        <p:spPr>
          <a:xfrm rot="5400000">
            <a:off x="8075084" y="103717"/>
            <a:ext cx="533400" cy="325967"/>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Slide">
  <p:cSld name="Table of Contents Slide">
    <p:spTree>
      <p:nvGrpSpPr>
        <p:cNvPr id="505" name="Shape 505"/>
        <p:cNvGrpSpPr/>
        <p:nvPr/>
      </p:nvGrpSpPr>
      <p:grpSpPr>
        <a:xfrm>
          <a:off x="0" y="0"/>
          <a:ext cx="0" cy="0"/>
          <a:chOff x="0" y="0"/>
          <a:chExt cx="0" cy="0"/>
        </a:xfrm>
      </p:grpSpPr>
      <p:sp>
        <p:nvSpPr>
          <p:cNvPr id="506" name="Google Shape;506;p6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07" name="Google Shape;507;p66"/>
          <p:cNvSpPr/>
          <p:nvPr/>
        </p:nvSpPr>
        <p:spPr>
          <a:xfrm>
            <a:off x="203200" y="4962525"/>
            <a:ext cx="3810000" cy="1752600"/>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8" name="Google Shape;508;p66"/>
          <p:cNvSpPr/>
          <p:nvPr/>
        </p:nvSpPr>
        <p:spPr>
          <a:xfrm>
            <a:off x="230718" y="165100"/>
            <a:ext cx="11741149" cy="4616450"/>
          </a:xfrm>
          <a:prstGeom prst="rect">
            <a:avLst/>
          </a:prstGeom>
          <a:solidFill>
            <a:srgbClr val="CEE3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9" name="Google Shape;509;p66"/>
          <p:cNvSpPr/>
          <p:nvPr>
            <p:ph idx="2" type="pic"/>
          </p:nvPr>
        </p:nvSpPr>
        <p:spPr>
          <a:xfrm>
            <a:off x="4230624" y="4953000"/>
            <a:ext cx="7705344" cy="1749552"/>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740"/>
              <a:buFont typeface="Noto Sans Symbols"/>
              <a:buNone/>
              <a:defRPr b="0" i="0" sz="29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510" name="Google Shape;510;p66"/>
          <p:cNvSpPr txBox="1"/>
          <p:nvPr>
            <p:ph idx="1" type="body"/>
          </p:nvPr>
        </p:nvSpPr>
        <p:spPr>
          <a:xfrm>
            <a:off x="609600" y="228600"/>
            <a:ext cx="8534400" cy="3810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500"/>
              <a:buNone/>
              <a:defRPr b="1" sz="2500">
                <a:solidFill>
                  <a:schemeClr val="lt1"/>
                </a:solidFill>
                <a:latin typeface="Courier New"/>
                <a:ea typeface="Courier New"/>
                <a:cs typeface="Courier New"/>
                <a:sym typeface="Courier New"/>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1" name="Google Shape;511;p66"/>
          <p:cNvSpPr/>
          <p:nvPr>
            <p:ph idx="3" type="tbl"/>
          </p:nvPr>
        </p:nvSpPr>
        <p:spPr>
          <a:xfrm>
            <a:off x="609600" y="685800"/>
            <a:ext cx="10972800" cy="3886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800"/>
              <a:buFont typeface="Twentieth Century"/>
              <a:buNone/>
              <a:defRPr b="0" i="0" sz="18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1" name="Shape 521"/>
        <p:cNvGrpSpPr/>
        <p:nvPr/>
      </p:nvGrpSpPr>
      <p:grpSpPr>
        <a:xfrm>
          <a:off x="0" y="0"/>
          <a:ext cx="0" cy="0"/>
          <a:chOff x="0" y="0"/>
          <a:chExt cx="0" cy="0"/>
        </a:xfrm>
      </p:grpSpPr>
      <p:sp>
        <p:nvSpPr>
          <p:cNvPr id="522" name="Google Shape;522;p68"/>
          <p:cNvSpPr txBox="1"/>
          <p:nvPr>
            <p:ph type="title"/>
          </p:nvPr>
        </p:nvSpPr>
        <p:spPr>
          <a:xfrm>
            <a:off x="816864"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 name="Google Shape;523;p68"/>
          <p:cNvSpPr txBox="1"/>
          <p:nvPr>
            <p:ph idx="1" type="body"/>
          </p:nvPr>
        </p:nvSpPr>
        <p:spPr>
          <a:xfrm>
            <a:off x="816864" y="1600200"/>
            <a:ext cx="10871200" cy="4495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4" name="Google Shape;524;p68"/>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68"/>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6" name="Google Shape;526;p68"/>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dk2"/>
        </a:solidFill>
      </p:bgPr>
    </p:bg>
    <p:spTree>
      <p:nvGrpSpPr>
        <p:cNvPr id="527" name="Shape 527"/>
        <p:cNvGrpSpPr/>
        <p:nvPr/>
      </p:nvGrpSpPr>
      <p:grpSpPr>
        <a:xfrm>
          <a:off x="0" y="0"/>
          <a:ext cx="0" cy="0"/>
          <a:chOff x="0" y="0"/>
          <a:chExt cx="0" cy="0"/>
        </a:xfrm>
      </p:grpSpPr>
      <p:sp>
        <p:nvSpPr>
          <p:cNvPr id="528" name="Google Shape;528;p69"/>
          <p:cNvSpPr/>
          <p:nvPr/>
        </p:nvSpPr>
        <p:spPr>
          <a:xfrm>
            <a:off x="0" y="5970588"/>
            <a:ext cx="12192000" cy="88741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29" name="Google Shape;529;p69"/>
          <p:cNvSpPr/>
          <p:nvPr/>
        </p:nvSpPr>
        <p:spPr>
          <a:xfrm>
            <a:off x="-12700" y="6053139"/>
            <a:ext cx="2999317" cy="7127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30" name="Google Shape;530;p69"/>
          <p:cNvSpPr/>
          <p:nvPr/>
        </p:nvSpPr>
        <p:spPr>
          <a:xfrm>
            <a:off x="3145368" y="6043614"/>
            <a:ext cx="9046633" cy="7143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31" name="Google Shape;531;p69"/>
          <p:cNvSpPr txBox="1"/>
          <p:nvPr>
            <p:ph type="ctrTitle"/>
          </p:nvPr>
        </p:nvSpPr>
        <p:spPr>
          <a:xfrm>
            <a:off x="3149600" y="4038600"/>
            <a:ext cx="8636000" cy="182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2" name="Google Shape;532;p69"/>
          <p:cNvSpPr txBox="1"/>
          <p:nvPr>
            <p:ph idx="1" type="subTitle"/>
          </p:nvPr>
        </p:nvSpPr>
        <p:spPr>
          <a:xfrm>
            <a:off x="3149600" y="6050037"/>
            <a:ext cx="8940800" cy="685800"/>
          </a:xfrm>
          <a:prstGeom prst="rect">
            <a:avLst/>
          </a:prstGeom>
          <a:noFill/>
          <a:ln>
            <a:noFill/>
          </a:ln>
        </p:spPr>
        <p:txBody>
          <a:bodyPr anchorCtr="0" anchor="ctr" bIns="45700" lIns="91425" spcFirstLastPara="1" rIns="91425" wrap="square" tIns="45700">
            <a:noAutofit/>
          </a:bodyPr>
          <a:lstStyle>
            <a:lvl1pPr lvl="0" algn="l">
              <a:spcBef>
                <a:spcPts val="700"/>
              </a:spcBef>
              <a:spcAft>
                <a:spcPts val="0"/>
              </a:spcAft>
              <a:buSzPts val="1560"/>
              <a:buNone/>
              <a:defRPr sz="2600">
                <a:solidFill>
                  <a:srgbClr val="FFFFFF"/>
                </a:solidFill>
              </a:defRPr>
            </a:lvl1pPr>
            <a:lvl2pPr lvl="1" algn="ctr">
              <a:spcBef>
                <a:spcPts val="550"/>
              </a:spcBef>
              <a:spcAft>
                <a:spcPts val="0"/>
              </a:spcAft>
              <a:buSzPts val="1260"/>
              <a:buNone/>
              <a:defRPr/>
            </a:lvl2pPr>
            <a:lvl3pPr lvl="2" algn="ctr">
              <a:spcBef>
                <a:spcPts val="500"/>
              </a:spcBef>
              <a:spcAft>
                <a:spcPts val="0"/>
              </a:spcAft>
              <a:buSzPts val="1350"/>
              <a:buNone/>
              <a:defRPr/>
            </a:lvl3pPr>
            <a:lvl4pPr lvl="3" algn="ctr">
              <a:spcBef>
                <a:spcPts val="400"/>
              </a:spcBef>
              <a:spcAft>
                <a:spcPts val="0"/>
              </a:spcAft>
              <a:buSzPts val="1350"/>
              <a:buNone/>
              <a:defRPr/>
            </a:lvl4pPr>
            <a:lvl5pPr lvl="4" algn="ctr">
              <a:spcBef>
                <a:spcPts val="400"/>
              </a:spcBef>
              <a:spcAft>
                <a:spcPts val="0"/>
              </a:spcAft>
              <a:buSzPts val="117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533" name="Google Shape;533;p69"/>
          <p:cNvSpPr txBox="1"/>
          <p:nvPr>
            <p:ph idx="10" type="dt"/>
          </p:nvPr>
        </p:nvSpPr>
        <p:spPr>
          <a:xfrm>
            <a:off x="101600" y="6069013"/>
            <a:ext cx="2743200" cy="685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2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69"/>
          <p:cNvSpPr txBox="1"/>
          <p:nvPr>
            <p:ph idx="11" type="ftr"/>
          </p:nvPr>
        </p:nvSpPr>
        <p:spPr>
          <a:xfrm>
            <a:off x="2781300" y="236539"/>
            <a:ext cx="782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5" name="Google Shape;535;p69"/>
          <p:cNvSpPr txBox="1"/>
          <p:nvPr>
            <p:ph idx="12" type="sldNum"/>
          </p:nvPr>
        </p:nvSpPr>
        <p:spPr>
          <a:xfrm>
            <a:off x="10668000" y="228600"/>
            <a:ext cx="1117600" cy="381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1pPr>
            <a:lvl2pPr indent="0" lvl="1"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2pPr>
            <a:lvl3pPr indent="0" lvl="2"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3pPr>
            <a:lvl4pPr indent="0" lvl="3"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4pPr>
            <a:lvl5pPr indent="0" lvl="4"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5pPr>
            <a:lvl6pPr indent="0" lvl="5"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6pPr>
            <a:lvl7pPr indent="0" lvl="6"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7pPr>
            <a:lvl8pPr indent="0" lvl="7"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8pPr>
            <a:lvl9pPr indent="0" lvl="8" marL="0" marR="0" algn="ctr">
              <a:lnSpc>
                <a:spcPct val="100000"/>
              </a:lnSpc>
              <a:spcBef>
                <a:spcPts val="0"/>
              </a:spcBef>
              <a:spcAft>
                <a:spcPts val="0"/>
              </a:spcAft>
              <a:buClr>
                <a:srgbClr val="EBDDC3"/>
              </a:buClr>
              <a:buSzPts val="1400"/>
              <a:buFont typeface="Calibri"/>
              <a:buNone/>
              <a:defRPr b="1" i="0" sz="1400" u="none" cap="none" strike="noStrike">
                <a:solidFill>
                  <a:srgbClr val="EBDDC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536" name="Shape 536"/>
        <p:cNvGrpSpPr/>
        <p:nvPr/>
      </p:nvGrpSpPr>
      <p:grpSpPr>
        <a:xfrm>
          <a:off x="0" y="0"/>
          <a:ext cx="0" cy="0"/>
          <a:chOff x="0" y="0"/>
          <a:chExt cx="0" cy="0"/>
        </a:xfrm>
      </p:grpSpPr>
      <p:sp>
        <p:nvSpPr>
          <p:cNvPr id="537" name="Google Shape;537;p70"/>
          <p:cNvSpPr/>
          <p:nvPr/>
        </p:nvSpPr>
        <p:spPr>
          <a:xfrm>
            <a:off x="0" y="1524000"/>
            <a:ext cx="12192000" cy="1143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38" name="Google Shape;538;p70"/>
          <p:cNvSpPr/>
          <p:nvPr/>
        </p:nvSpPr>
        <p:spPr>
          <a:xfrm>
            <a:off x="0" y="1600200"/>
            <a:ext cx="1727200" cy="990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39" name="Google Shape;539;p70"/>
          <p:cNvSpPr/>
          <p:nvPr/>
        </p:nvSpPr>
        <p:spPr>
          <a:xfrm>
            <a:off x="1828800" y="1600200"/>
            <a:ext cx="10363200" cy="99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40" name="Google Shape;540;p70"/>
          <p:cNvSpPr txBox="1"/>
          <p:nvPr>
            <p:ph idx="1" type="body"/>
          </p:nvPr>
        </p:nvSpPr>
        <p:spPr>
          <a:xfrm>
            <a:off x="1828801" y="2743200"/>
            <a:ext cx="9497484" cy="1673225"/>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680"/>
              <a:buNone/>
              <a:defRPr sz="2800">
                <a:solidFill>
                  <a:schemeClr val="dk2"/>
                </a:solidFill>
              </a:defRPr>
            </a:lvl1pPr>
            <a:lvl2pPr indent="-228600" lvl="1" marL="914400" algn="l">
              <a:spcBef>
                <a:spcPts val="550"/>
              </a:spcBef>
              <a:spcAft>
                <a:spcPts val="0"/>
              </a:spcAft>
              <a:buSzPts val="1260"/>
              <a:buNone/>
              <a:defRPr sz="1800">
                <a:solidFill>
                  <a:srgbClr val="888888"/>
                </a:solidFill>
              </a:defRPr>
            </a:lvl2pPr>
            <a:lvl3pPr indent="-228600" lvl="2" marL="1371600" algn="l">
              <a:spcBef>
                <a:spcPts val="500"/>
              </a:spcBef>
              <a:spcAft>
                <a:spcPts val="0"/>
              </a:spcAft>
              <a:buSzPts val="1200"/>
              <a:buNone/>
              <a:defRPr sz="1600">
                <a:solidFill>
                  <a:srgbClr val="888888"/>
                </a:solidFill>
              </a:defRPr>
            </a:lvl3pPr>
            <a:lvl4pPr indent="-228600" lvl="3" marL="1828800" algn="l">
              <a:spcBef>
                <a:spcPts val="400"/>
              </a:spcBef>
              <a:spcAft>
                <a:spcPts val="0"/>
              </a:spcAft>
              <a:buSzPts val="1050"/>
              <a:buNone/>
              <a:defRPr sz="1400">
                <a:solidFill>
                  <a:srgbClr val="888888"/>
                </a:solidFill>
              </a:defRPr>
            </a:lvl4pPr>
            <a:lvl5pPr indent="-228600" lvl="4" marL="2286000" algn="l">
              <a:spcBef>
                <a:spcPts val="400"/>
              </a:spcBef>
              <a:spcAft>
                <a:spcPts val="0"/>
              </a:spcAft>
              <a:buSzPts val="910"/>
              <a:buNone/>
              <a:defRPr sz="1400">
                <a:solidFill>
                  <a:srgbClr val="888888"/>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41" name="Google Shape;541;p70"/>
          <p:cNvSpPr txBox="1"/>
          <p:nvPr>
            <p:ph type="title"/>
          </p:nvPr>
        </p:nvSpPr>
        <p:spPr>
          <a:xfrm>
            <a:off x="1828800" y="1600200"/>
            <a:ext cx="101600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4400"/>
              <a:buFont typeface="Twentieth Century"/>
              <a:buNone/>
              <a:defRPr b="0" sz="4400"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2" name="Google Shape;542;p70"/>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3" name="Google Shape;543;p70"/>
          <p:cNvSpPr txBox="1"/>
          <p:nvPr>
            <p:ph idx="12" type="sldNum"/>
          </p:nvPr>
        </p:nvSpPr>
        <p:spPr>
          <a:xfrm>
            <a:off x="0" y="1752601"/>
            <a:ext cx="1727200" cy="7016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2400"/>
              <a:buFont typeface="Calibri"/>
              <a:buNone/>
              <a:defRPr b="1" i="0" sz="2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544" name="Google Shape;544;p70"/>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5" name="Shape 545"/>
        <p:cNvGrpSpPr/>
        <p:nvPr/>
      </p:nvGrpSpPr>
      <p:grpSpPr>
        <a:xfrm>
          <a:off x="0" y="0"/>
          <a:ext cx="0" cy="0"/>
          <a:chOff x="0" y="0"/>
          <a:chExt cx="0" cy="0"/>
        </a:xfrm>
      </p:grpSpPr>
      <p:sp>
        <p:nvSpPr>
          <p:cNvPr id="546" name="Google Shape;546;p71"/>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7" name="Google Shape;547;p71"/>
          <p:cNvSpPr txBox="1"/>
          <p:nvPr>
            <p:ph idx="1" type="body"/>
          </p:nvPr>
        </p:nvSpPr>
        <p:spPr>
          <a:xfrm>
            <a:off x="812800"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48" name="Google Shape;548;p71"/>
          <p:cNvSpPr txBox="1"/>
          <p:nvPr>
            <p:ph idx="2" type="body"/>
          </p:nvPr>
        </p:nvSpPr>
        <p:spPr>
          <a:xfrm>
            <a:off x="6459868" y="1589567"/>
            <a:ext cx="5181600" cy="45720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49" name="Google Shape;549;p71"/>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0" name="Google Shape;550;p71"/>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1" name="Google Shape;551;p71"/>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2" name="Shape 552"/>
        <p:cNvGrpSpPr/>
        <p:nvPr/>
      </p:nvGrpSpPr>
      <p:grpSpPr>
        <a:xfrm>
          <a:off x="0" y="0"/>
          <a:ext cx="0" cy="0"/>
          <a:chOff x="0" y="0"/>
          <a:chExt cx="0" cy="0"/>
        </a:xfrm>
      </p:grpSpPr>
      <p:sp>
        <p:nvSpPr>
          <p:cNvPr id="553" name="Google Shape;553;p72"/>
          <p:cNvSpPr txBox="1"/>
          <p:nvPr>
            <p:ph type="title"/>
          </p:nvPr>
        </p:nvSpPr>
        <p:spPr>
          <a:xfrm>
            <a:off x="711200" y="273050"/>
            <a:ext cx="108712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4" name="Google Shape;554;p72"/>
          <p:cNvSpPr txBox="1"/>
          <p:nvPr>
            <p:ph idx="1" type="body"/>
          </p:nvPr>
        </p:nvSpPr>
        <p:spPr>
          <a:xfrm>
            <a:off x="812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55" name="Google Shape;555;p72"/>
          <p:cNvSpPr txBox="1"/>
          <p:nvPr>
            <p:ph idx="2" type="body"/>
          </p:nvPr>
        </p:nvSpPr>
        <p:spPr>
          <a:xfrm>
            <a:off x="6400800" y="2438400"/>
            <a:ext cx="5181600" cy="35814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56" name="Google Shape;556;p72"/>
          <p:cNvSpPr txBox="1"/>
          <p:nvPr>
            <p:ph idx="3" type="body"/>
          </p:nvPr>
        </p:nvSpPr>
        <p:spPr>
          <a:xfrm>
            <a:off x="812800" y="1752600"/>
            <a:ext cx="5181600" cy="640080"/>
          </a:xfrm>
          <a:prstGeom prst="rect">
            <a:avLst/>
          </a:prstGeom>
          <a:solidFill>
            <a:schemeClr val="accent2"/>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57" name="Google Shape;557;p72"/>
          <p:cNvSpPr txBox="1"/>
          <p:nvPr>
            <p:ph idx="4" type="body"/>
          </p:nvPr>
        </p:nvSpPr>
        <p:spPr>
          <a:xfrm>
            <a:off x="6400800" y="1752600"/>
            <a:ext cx="5181600" cy="640080"/>
          </a:xfrm>
          <a:prstGeom prst="rect">
            <a:avLst/>
          </a:prstGeom>
          <a:solidFill>
            <a:schemeClr val="accent4"/>
          </a:solidFill>
          <a:ln>
            <a:noFill/>
          </a:ln>
        </p:spPr>
        <p:txBody>
          <a:bodyPr anchorCtr="0" anchor="ctr" bIns="45700" lIns="91425" spcFirstLastPara="1" rIns="91425" wrap="square" tIns="45700">
            <a:noAutofit/>
          </a:bodyPr>
          <a:lstStyle>
            <a:lvl1pPr indent="-228600" lvl="0" marL="457200" algn="l">
              <a:spcBef>
                <a:spcPts val="700"/>
              </a:spcBef>
              <a:spcAft>
                <a:spcPts val="0"/>
              </a:spcAft>
              <a:buSzPts val="1200"/>
              <a:buFont typeface="Twentieth Century"/>
              <a:buNone/>
              <a:defRPr b="1" sz="2000">
                <a:solidFill>
                  <a:srgbClr val="FFFFFF"/>
                </a:solidFill>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58" name="Google Shape;558;p72"/>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72"/>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 name="Google Shape;560;p72"/>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1" name="Shape 561"/>
        <p:cNvGrpSpPr/>
        <p:nvPr/>
      </p:nvGrpSpPr>
      <p:grpSpPr>
        <a:xfrm>
          <a:off x="0" y="0"/>
          <a:ext cx="0" cy="0"/>
          <a:chOff x="0" y="0"/>
          <a:chExt cx="0" cy="0"/>
        </a:xfrm>
      </p:grpSpPr>
      <p:sp>
        <p:nvSpPr>
          <p:cNvPr id="562" name="Google Shape;562;p73"/>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3" name="Google Shape;563;p73"/>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4" name="Google Shape;564;p73"/>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73"/>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66" name="Shape 566"/>
        <p:cNvGrpSpPr/>
        <p:nvPr/>
      </p:nvGrpSpPr>
      <p:grpSpPr>
        <a:xfrm>
          <a:off x="0" y="0"/>
          <a:ext cx="0" cy="0"/>
          <a:chOff x="0" y="0"/>
          <a:chExt cx="0" cy="0"/>
        </a:xfrm>
      </p:grpSpPr>
      <p:sp>
        <p:nvSpPr>
          <p:cNvPr id="567" name="Google Shape;567;p74"/>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8" name="Google Shape;568;p74"/>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74"/>
          <p:cNvSpPr txBox="1"/>
          <p:nvPr>
            <p:ph idx="12" type="sldNum"/>
          </p:nvPr>
        </p:nvSpPr>
        <p:spPr>
          <a:xfrm>
            <a:off x="0" y="6248400"/>
            <a:ext cx="711200" cy="3810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1pPr>
            <a:lvl2pPr indent="0" lvl="1"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2pPr>
            <a:lvl3pPr indent="0" lvl="2"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3pPr>
            <a:lvl4pPr indent="0" lvl="3"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4pPr>
            <a:lvl5pPr indent="0" lvl="4"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5pPr>
            <a:lvl6pPr indent="0" lvl="5"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6pPr>
            <a:lvl7pPr indent="0" lvl="6"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7pPr>
            <a:lvl8pPr indent="0" lvl="7"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8pPr>
            <a:lvl9pPr indent="0" lvl="8" marL="0" marR="0" algn="ctr">
              <a:lnSpc>
                <a:spcPct val="100000"/>
              </a:lnSpc>
              <a:spcBef>
                <a:spcPts val="0"/>
              </a:spcBef>
              <a:spcAft>
                <a:spcPts val="0"/>
              </a:spcAft>
              <a:buClr>
                <a:srgbClr val="775F55"/>
              </a:buClr>
              <a:buSzPts val="1400"/>
              <a:buFont typeface="Calibri"/>
              <a:buNone/>
              <a:defRPr b="1" i="0" sz="1400" u="none" cap="none" strike="noStrike">
                <a:solidFill>
                  <a:srgbClr val="775F55"/>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0" name="Shape 570"/>
        <p:cNvGrpSpPr/>
        <p:nvPr/>
      </p:nvGrpSpPr>
      <p:grpSpPr>
        <a:xfrm>
          <a:off x="0" y="0"/>
          <a:ext cx="0" cy="0"/>
          <a:chOff x="0" y="0"/>
          <a:chExt cx="0" cy="0"/>
        </a:xfrm>
      </p:grpSpPr>
      <p:sp>
        <p:nvSpPr>
          <p:cNvPr id="571" name="Google Shape;571;p75"/>
          <p:cNvSpPr txBox="1"/>
          <p:nvPr>
            <p:ph type="title"/>
          </p:nvPr>
        </p:nvSpPr>
        <p:spPr>
          <a:xfrm>
            <a:off x="812800" y="273050"/>
            <a:ext cx="10769600" cy="8699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2"/>
              </a:buClr>
              <a:buSzPts val="4400"/>
              <a:buFont typeface="Twentieth Century"/>
              <a:buNone/>
              <a:defRPr b="0"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75"/>
          <p:cNvSpPr txBox="1"/>
          <p:nvPr>
            <p:ph idx="1" type="body"/>
          </p:nvPr>
        </p:nvSpPr>
        <p:spPr>
          <a:xfrm>
            <a:off x="812800" y="1752600"/>
            <a:ext cx="2133600" cy="4343400"/>
          </a:xfrm>
          <a:prstGeom prst="rect">
            <a:avLst/>
          </a:prstGeom>
          <a:solidFill>
            <a:schemeClr val="accent2"/>
          </a:solidFill>
          <a:ln cap="sq" cmpd="dbl" w="50800">
            <a:solidFill>
              <a:schemeClr val="accent2"/>
            </a:solidFill>
            <a:prstDash val="solid"/>
            <a:miter lim="800000"/>
            <a:headEnd len="sm" w="sm" type="none"/>
            <a:tailEnd len="sm" w="sm" type="none"/>
          </a:ln>
        </p:spPr>
        <p:txBody>
          <a:bodyPr anchorCtr="0" anchor="t" bIns="91425" lIns="137150" spcFirstLastPara="1" rIns="137150" wrap="square" tIns="182875">
            <a:noAutofit/>
          </a:bodyPr>
          <a:lstStyle>
            <a:lvl1pPr indent="-228600" lvl="0" marL="457200" algn="l">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indent="-228600" lvl="1" marL="914400" algn="l">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indent="-228600" lvl="2" marL="1371600" algn="l">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indent="-228600" lvl="3" marL="1828800" algn="l">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indent="-228600" lvl="4" marL="2286000" algn="l">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73" name="Google Shape;573;p75"/>
          <p:cNvSpPr txBox="1"/>
          <p:nvPr>
            <p:ph idx="2" type="body"/>
          </p:nvPr>
        </p:nvSpPr>
        <p:spPr>
          <a:xfrm>
            <a:off x="3149600" y="1752600"/>
            <a:ext cx="8534400" cy="44196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74" name="Google Shape;574;p75"/>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5" name="Google Shape;575;p75"/>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6" name="Google Shape;576;p75"/>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8"/>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8"/>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blipFill>
          <a:blip r:embed="rId2">
            <a:alphaModFix/>
          </a:blip>
          <a:stretch>
            <a:fillRect/>
          </a:stretch>
        </a:blipFill>
      </p:bgPr>
    </p:bg>
    <p:spTree>
      <p:nvGrpSpPr>
        <p:cNvPr id="577" name="Shape 577"/>
        <p:cNvGrpSpPr/>
        <p:nvPr/>
      </p:nvGrpSpPr>
      <p:grpSpPr>
        <a:xfrm>
          <a:off x="0" y="0"/>
          <a:ext cx="0" cy="0"/>
          <a:chOff x="0" y="0"/>
          <a:chExt cx="0" cy="0"/>
        </a:xfrm>
      </p:grpSpPr>
      <p:sp>
        <p:nvSpPr>
          <p:cNvPr id="578" name="Google Shape;578;p76"/>
          <p:cNvSpPr/>
          <p:nvPr/>
        </p:nvSpPr>
        <p:spPr>
          <a:xfrm>
            <a:off x="-12700" y="4572001"/>
            <a:ext cx="12192000" cy="88741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79" name="Google Shape;579;p76"/>
          <p:cNvSpPr/>
          <p:nvPr/>
        </p:nvSpPr>
        <p:spPr>
          <a:xfrm>
            <a:off x="-12699" y="4664075"/>
            <a:ext cx="1951567" cy="7127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80" name="Google Shape;580;p76"/>
          <p:cNvSpPr/>
          <p:nvPr/>
        </p:nvSpPr>
        <p:spPr>
          <a:xfrm>
            <a:off x="2059517" y="4654550"/>
            <a:ext cx="10132483" cy="7127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81" name="Google Shape;581;p76"/>
          <p:cNvSpPr/>
          <p:nvPr/>
        </p:nvSpPr>
        <p:spPr>
          <a:xfrm>
            <a:off x="1930401" y="1"/>
            <a:ext cx="133351" cy="686752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82" name="Google Shape;582;p76"/>
          <p:cNvSpPr txBox="1"/>
          <p:nvPr>
            <p:ph idx="1" type="body"/>
          </p:nvPr>
        </p:nvSpPr>
        <p:spPr>
          <a:xfrm>
            <a:off x="2133600" y="5486400"/>
            <a:ext cx="9753600" cy="6858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020"/>
              <a:buFont typeface="Twentieth Century"/>
              <a:buNone/>
              <a:defRPr sz="1700"/>
            </a:lvl1pPr>
            <a:lvl2pPr indent="-228600" lvl="1" marL="914400" algn="l">
              <a:spcBef>
                <a:spcPts val="550"/>
              </a:spcBef>
              <a:spcAft>
                <a:spcPts val="0"/>
              </a:spcAft>
              <a:buSzPts val="840"/>
              <a:buFont typeface="Twentieth Century"/>
              <a:buNone/>
              <a:defRPr sz="1200"/>
            </a:lvl2pPr>
            <a:lvl3pPr indent="-228600" lvl="2" marL="1371600" algn="l">
              <a:spcBef>
                <a:spcPts val="500"/>
              </a:spcBef>
              <a:spcAft>
                <a:spcPts val="0"/>
              </a:spcAft>
              <a:buSzPts val="750"/>
              <a:buFont typeface="Twentieth Century"/>
              <a:buNone/>
              <a:defRPr sz="1000"/>
            </a:lvl3pPr>
            <a:lvl4pPr indent="-228600" lvl="3" marL="1828800" algn="l">
              <a:spcBef>
                <a:spcPts val="400"/>
              </a:spcBef>
              <a:spcAft>
                <a:spcPts val="0"/>
              </a:spcAft>
              <a:buSzPts val="675"/>
              <a:buFont typeface="Twentieth Century"/>
              <a:buNone/>
              <a:defRPr sz="900"/>
            </a:lvl4pPr>
            <a:lvl5pPr indent="-228600" lvl="4" marL="2286000" algn="l">
              <a:spcBef>
                <a:spcPts val="400"/>
              </a:spcBef>
              <a:spcAft>
                <a:spcPts val="0"/>
              </a:spcAft>
              <a:buSzPts val="585"/>
              <a:buFont typeface="Twentieth Century"/>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83" name="Google Shape;583;p76"/>
          <p:cNvSpPr txBox="1"/>
          <p:nvPr>
            <p:ph type="title"/>
          </p:nvPr>
        </p:nvSpPr>
        <p:spPr>
          <a:xfrm>
            <a:off x="2133600" y="4648200"/>
            <a:ext cx="9753600" cy="685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2800"/>
              <a:buFont typeface="Twentieth Century"/>
              <a:buNone/>
              <a:defRPr b="0" sz="28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76"/>
          <p:cNvSpPr/>
          <p:nvPr>
            <p:ph idx="2" type="pic"/>
          </p:nvPr>
        </p:nvSpPr>
        <p:spPr>
          <a:xfrm>
            <a:off x="2080768" y="0"/>
            <a:ext cx="10111232" cy="4568952"/>
          </a:xfrm>
          <a:prstGeom prst="rect">
            <a:avLst/>
          </a:prstGeom>
          <a:solidFill>
            <a:srgbClr val="DCE5EE"/>
          </a:solid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920"/>
              <a:buFont typeface="Noto Sans Symbols"/>
              <a:buNone/>
              <a:defRPr b="0" i="0" sz="32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585" name="Google Shape;585;p76"/>
          <p:cNvSpPr txBox="1"/>
          <p:nvPr>
            <p:ph idx="10" type="dt"/>
          </p:nvPr>
        </p:nvSpPr>
        <p:spPr>
          <a:xfrm>
            <a:off x="83312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 name="Google Shape;586;p76"/>
          <p:cNvSpPr txBox="1"/>
          <p:nvPr>
            <p:ph idx="12" type="sldNum"/>
          </p:nvPr>
        </p:nvSpPr>
        <p:spPr>
          <a:xfrm>
            <a:off x="0" y="4667251"/>
            <a:ext cx="1930400" cy="6635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2800"/>
              <a:buFont typeface="Calibri"/>
              <a:buNone/>
              <a:defRPr b="1" i="0" sz="2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587" name="Google Shape;587;p76"/>
          <p:cNvSpPr txBox="1"/>
          <p:nvPr>
            <p:ph idx="11" type="ftr"/>
          </p:nvPr>
        </p:nvSpPr>
        <p:spPr>
          <a:xfrm>
            <a:off x="2133600" y="6248401"/>
            <a:ext cx="6096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88" name="Shape 588"/>
        <p:cNvGrpSpPr/>
        <p:nvPr/>
      </p:nvGrpSpPr>
      <p:grpSpPr>
        <a:xfrm>
          <a:off x="0" y="0"/>
          <a:ext cx="0" cy="0"/>
          <a:chOff x="0" y="0"/>
          <a:chExt cx="0" cy="0"/>
        </a:xfrm>
      </p:grpSpPr>
      <p:sp>
        <p:nvSpPr>
          <p:cNvPr id="589" name="Google Shape;589;p77"/>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 name="Google Shape;590;p77"/>
          <p:cNvSpPr txBox="1"/>
          <p:nvPr>
            <p:ph idx="1" type="body"/>
          </p:nvPr>
        </p:nvSpPr>
        <p:spPr>
          <a:xfrm rot="5400000">
            <a:off x="3989651" y="-1572417"/>
            <a:ext cx="4525963" cy="108712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91" name="Google Shape;591;p77"/>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77"/>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 name="Google Shape;593;p77"/>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594" name="Shape 594"/>
        <p:cNvGrpSpPr/>
        <p:nvPr/>
      </p:nvGrpSpPr>
      <p:grpSpPr>
        <a:xfrm>
          <a:off x="0" y="0"/>
          <a:ext cx="0" cy="0"/>
          <a:chOff x="0" y="0"/>
          <a:chExt cx="0" cy="0"/>
        </a:xfrm>
      </p:grpSpPr>
      <p:sp>
        <p:nvSpPr>
          <p:cNvPr id="595" name="Google Shape;595;p78"/>
          <p:cNvSpPr/>
          <p:nvPr/>
        </p:nvSpPr>
        <p:spPr>
          <a:xfrm>
            <a:off x="8128001" y="0"/>
            <a:ext cx="427567"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96" name="Google Shape;596;p78"/>
          <p:cNvSpPr/>
          <p:nvPr/>
        </p:nvSpPr>
        <p:spPr>
          <a:xfrm>
            <a:off x="8189384" y="609600"/>
            <a:ext cx="304800" cy="6248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97" name="Google Shape;597;p78"/>
          <p:cNvSpPr/>
          <p:nvPr/>
        </p:nvSpPr>
        <p:spPr>
          <a:xfrm>
            <a:off x="8189384" y="0"/>
            <a:ext cx="304800" cy="533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98" name="Google Shape;598;p78"/>
          <p:cNvSpPr txBox="1"/>
          <p:nvPr>
            <p:ph type="title"/>
          </p:nvPr>
        </p:nvSpPr>
        <p:spPr>
          <a:xfrm rot="5400000">
            <a:off x="7350919" y="1996282"/>
            <a:ext cx="5516563" cy="2743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 name="Google Shape;599;p78"/>
          <p:cNvSpPr txBox="1"/>
          <p:nvPr>
            <p:ph idx="1" type="body"/>
          </p:nvPr>
        </p:nvSpPr>
        <p:spPr>
          <a:xfrm rot="5400000">
            <a:off x="1559718" y="-340518"/>
            <a:ext cx="5516564" cy="7416800"/>
          </a:xfrm>
          <a:prstGeom prst="rect">
            <a:avLst/>
          </a:prstGeom>
          <a:noFill/>
          <a:ln>
            <a:noFill/>
          </a:ln>
        </p:spPr>
        <p:txBody>
          <a:bodyPr anchorCtr="0" anchor="t" bIns="45700" lIns="91425" spcFirstLastPara="1" rIns="91425" wrap="square" tIns="45700">
            <a:noAutofit/>
          </a:bodyPr>
          <a:lstStyle>
            <a:lvl1pPr indent="-297180" lvl="0" marL="457200" algn="l">
              <a:spcBef>
                <a:spcPts val="700"/>
              </a:spcBef>
              <a:spcAft>
                <a:spcPts val="0"/>
              </a:spcAft>
              <a:buSzPts val="1080"/>
              <a:buChar char="◻"/>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00" name="Google Shape;600;p78"/>
          <p:cNvSpPr txBox="1"/>
          <p:nvPr>
            <p:ph idx="10" type="dt"/>
          </p:nvPr>
        </p:nvSpPr>
        <p:spPr>
          <a:xfrm>
            <a:off x="8737600" y="6248401"/>
            <a:ext cx="2946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 name="Google Shape;601;p78"/>
          <p:cNvSpPr txBox="1"/>
          <p:nvPr>
            <p:ph idx="11" type="ftr"/>
          </p:nvPr>
        </p:nvSpPr>
        <p:spPr>
          <a:xfrm>
            <a:off x="609601" y="6248401"/>
            <a:ext cx="743161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2" name="Google Shape;602;p78"/>
          <p:cNvSpPr txBox="1"/>
          <p:nvPr>
            <p:ph idx="12" type="sldNum"/>
          </p:nvPr>
        </p:nvSpPr>
        <p:spPr>
          <a:xfrm rot="5400000">
            <a:off x="8075084" y="103717"/>
            <a:ext cx="533400" cy="325967"/>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Slide">
  <p:cSld name="Table of Contents Slide">
    <p:spTree>
      <p:nvGrpSpPr>
        <p:cNvPr id="603" name="Shape 603"/>
        <p:cNvGrpSpPr/>
        <p:nvPr/>
      </p:nvGrpSpPr>
      <p:grpSpPr>
        <a:xfrm>
          <a:off x="0" y="0"/>
          <a:ext cx="0" cy="0"/>
          <a:chOff x="0" y="0"/>
          <a:chExt cx="0" cy="0"/>
        </a:xfrm>
      </p:grpSpPr>
      <p:sp>
        <p:nvSpPr>
          <p:cNvPr id="604" name="Google Shape;604;p7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605" name="Google Shape;605;p79"/>
          <p:cNvSpPr/>
          <p:nvPr/>
        </p:nvSpPr>
        <p:spPr>
          <a:xfrm>
            <a:off x="203200" y="4962525"/>
            <a:ext cx="3810000" cy="1752600"/>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6" name="Google Shape;606;p79"/>
          <p:cNvSpPr/>
          <p:nvPr/>
        </p:nvSpPr>
        <p:spPr>
          <a:xfrm>
            <a:off x="230718" y="165100"/>
            <a:ext cx="11741149" cy="4616450"/>
          </a:xfrm>
          <a:prstGeom prst="rect">
            <a:avLst/>
          </a:prstGeom>
          <a:solidFill>
            <a:srgbClr val="CEE3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7" name="Google Shape;607;p79"/>
          <p:cNvSpPr/>
          <p:nvPr>
            <p:ph idx="2" type="pic"/>
          </p:nvPr>
        </p:nvSpPr>
        <p:spPr>
          <a:xfrm>
            <a:off x="4230624" y="4953000"/>
            <a:ext cx="7705344" cy="1749552"/>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740"/>
              <a:buFont typeface="Noto Sans Symbols"/>
              <a:buNone/>
              <a:defRPr b="0" i="0" sz="29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608" name="Google Shape;608;p79"/>
          <p:cNvSpPr txBox="1"/>
          <p:nvPr>
            <p:ph idx="1" type="body"/>
          </p:nvPr>
        </p:nvSpPr>
        <p:spPr>
          <a:xfrm>
            <a:off x="609600" y="228600"/>
            <a:ext cx="8534400" cy="381000"/>
          </a:xfrm>
          <a:prstGeom prst="rect">
            <a:avLst/>
          </a:prstGeom>
          <a:noFill/>
          <a:ln>
            <a:noFill/>
          </a:ln>
        </p:spPr>
        <p:txBody>
          <a:bodyPr anchorCtr="0" anchor="t" bIns="45700" lIns="91425" spcFirstLastPara="1" rIns="91425" wrap="square" tIns="45700">
            <a:noAutofit/>
          </a:bodyPr>
          <a:lstStyle>
            <a:lvl1pPr indent="-228600" lvl="0" marL="457200" algn="l">
              <a:spcBef>
                <a:spcPts val="700"/>
              </a:spcBef>
              <a:spcAft>
                <a:spcPts val="0"/>
              </a:spcAft>
              <a:buSzPts val="1500"/>
              <a:buNone/>
              <a:defRPr b="1" sz="2500">
                <a:solidFill>
                  <a:schemeClr val="lt1"/>
                </a:solidFill>
                <a:latin typeface="Courier New"/>
                <a:ea typeface="Courier New"/>
                <a:cs typeface="Courier New"/>
                <a:sym typeface="Courier New"/>
              </a:defRPr>
            </a:lvl1pPr>
            <a:lvl2pPr indent="-308610" lvl="1" marL="914400" algn="l">
              <a:spcBef>
                <a:spcPts val="550"/>
              </a:spcBef>
              <a:spcAft>
                <a:spcPts val="0"/>
              </a:spcAft>
              <a:buSzPts val="1260"/>
              <a:buChar char="🞑"/>
              <a:defRPr/>
            </a:lvl2pPr>
            <a:lvl3pPr indent="-314325" lvl="2" marL="1371600" algn="l">
              <a:spcBef>
                <a:spcPts val="500"/>
              </a:spcBef>
              <a:spcAft>
                <a:spcPts val="0"/>
              </a:spcAft>
              <a:buSzPts val="1350"/>
              <a:buChar char="■"/>
              <a:defRPr/>
            </a:lvl3pPr>
            <a:lvl4pPr indent="-314325" lvl="3" marL="1828800" algn="l">
              <a:spcBef>
                <a:spcPts val="400"/>
              </a:spcBef>
              <a:spcAft>
                <a:spcPts val="0"/>
              </a:spcAft>
              <a:buSzPts val="1350"/>
              <a:buChar char="■"/>
              <a:defRPr/>
            </a:lvl4pPr>
            <a:lvl5pPr indent="-302895" lvl="4" marL="2286000" algn="l">
              <a:spcBef>
                <a:spcPts val="400"/>
              </a:spcBef>
              <a:spcAft>
                <a:spcPts val="0"/>
              </a:spcAft>
              <a:buSzPts val="117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09" name="Google Shape;609;p79"/>
          <p:cNvSpPr/>
          <p:nvPr>
            <p:ph idx="3" type="tbl"/>
          </p:nvPr>
        </p:nvSpPr>
        <p:spPr>
          <a:xfrm>
            <a:off x="609600" y="685800"/>
            <a:ext cx="10972800" cy="3886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800"/>
              <a:buFont typeface="Twentieth Century"/>
              <a:buNone/>
              <a:defRPr b="0" i="0" sz="18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619" name="Shape 619"/>
        <p:cNvGrpSpPr/>
        <p:nvPr/>
      </p:nvGrpSpPr>
      <p:grpSpPr>
        <a:xfrm>
          <a:off x="0" y="0"/>
          <a:ext cx="0" cy="0"/>
          <a:chOff x="0" y="0"/>
          <a:chExt cx="0" cy="0"/>
        </a:xfrm>
      </p:grpSpPr>
      <p:sp>
        <p:nvSpPr>
          <p:cNvPr id="620" name="Google Shape;620;p8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1" name="Google Shape;621;p81"/>
          <p:cNvSpPr/>
          <p:nvPr/>
        </p:nvSpPr>
        <p:spPr>
          <a:xfrm>
            <a:off x="203200" y="4267200"/>
            <a:ext cx="11988900" cy="2590800"/>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81"/>
          <p:cNvSpPr/>
          <p:nvPr/>
        </p:nvSpPr>
        <p:spPr>
          <a:xfrm>
            <a:off x="7291917" y="2459039"/>
            <a:ext cx="4900200" cy="1692300"/>
          </a:xfrm>
          <a:prstGeom prst="rect">
            <a:avLst/>
          </a:prstGeom>
          <a:solidFill>
            <a:srgbClr val="3FAE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81"/>
          <p:cNvSpPr/>
          <p:nvPr/>
        </p:nvSpPr>
        <p:spPr>
          <a:xfrm>
            <a:off x="203201" y="0"/>
            <a:ext cx="4144500" cy="22860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81"/>
          <p:cNvSpPr/>
          <p:nvPr/>
        </p:nvSpPr>
        <p:spPr>
          <a:xfrm>
            <a:off x="4572000" y="1187451"/>
            <a:ext cx="7620000" cy="1114500"/>
          </a:xfrm>
          <a:prstGeom prst="rect">
            <a:avLst/>
          </a:prstGeom>
          <a:solidFill>
            <a:srgbClr val="CEE39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81"/>
          <p:cNvSpPr/>
          <p:nvPr/>
        </p:nvSpPr>
        <p:spPr>
          <a:xfrm>
            <a:off x="7177618" y="1"/>
            <a:ext cx="2324100" cy="1059000"/>
          </a:xfrm>
          <a:prstGeom prst="rect">
            <a:avLst/>
          </a:prstGeom>
          <a:solidFill>
            <a:srgbClr val="BFE5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81"/>
          <p:cNvSpPr/>
          <p:nvPr/>
        </p:nvSpPr>
        <p:spPr>
          <a:xfrm>
            <a:off x="4550834" y="1"/>
            <a:ext cx="2415000" cy="1059000"/>
          </a:xfrm>
          <a:prstGeom prst="rect">
            <a:avLst/>
          </a:prstGeom>
          <a:solidFill>
            <a:srgbClr val="B5D5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81"/>
          <p:cNvSpPr/>
          <p:nvPr/>
        </p:nvSpPr>
        <p:spPr>
          <a:xfrm>
            <a:off x="9734552" y="0"/>
            <a:ext cx="2457300" cy="1060500"/>
          </a:xfrm>
          <a:prstGeom prst="rect">
            <a:avLst/>
          </a:prstGeom>
          <a:solidFill>
            <a:srgbClr val="36363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81"/>
          <p:cNvSpPr txBox="1"/>
          <p:nvPr>
            <p:ph idx="1" type="body"/>
          </p:nvPr>
        </p:nvSpPr>
        <p:spPr>
          <a:xfrm>
            <a:off x="812800" y="4572000"/>
            <a:ext cx="10566300" cy="457200"/>
          </a:xfrm>
          <a:prstGeom prst="rect">
            <a:avLst/>
          </a:prstGeom>
          <a:noFill/>
          <a:ln>
            <a:noFill/>
          </a:ln>
        </p:spPr>
        <p:txBody>
          <a:bodyPr anchorCtr="0" anchor="t" bIns="45700" lIns="91425" spcFirstLastPara="1" rIns="91425" wrap="square" tIns="45700">
            <a:noAutofit/>
          </a:bodyPr>
          <a:lstStyle>
            <a:lvl1pPr indent="-228600" lvl="0" marL="457200" rtl="0" algn="l">
              <a:spcBef>
                <a:spcPts val="700"/>
              </a:spcBef>
              <a:spcAft>
                <a:spcPts val="0"/>
              </a:spcAft>
              <a:buSzPts val="1800"/>
              <a:buNone/>
              <a:defRPr b="1" sz="3000">
                <a:solidFill>
                  <a:schemeClr val="lt1"/>
                </a:solidFill>
                <a:latin typeface="Courier New"/>
                <a:ea typeface="Courier New"/>
                <a:cs typeface="Courier New"/>
                <a:sym typeface="Courier New"/>
              </a:defRPr>
            </a:lvl1pPr>
            <a:lvl2pPr indent="-308610" lvl="1" marL="914400" rtl="0" algn="l">
              <a:spcBef>
                <a:spcPts val="550"/>
              </a:spcBef>
              <a:spcAft>
                <a:spcPts val="0"/>
              </a:spcAft>
              <a:buSzPts val="1260"/>
              <a:buChar char="🞑"/>
              <a:defRPr/>
            </a:lvl2pPr>
            <a:lvl3pPr indent="-314325" lvl="2" marL="1371600" rtl="0" algn="l">
              <a:spcBef>
                <a:spcPts val="500"/>
              </a:spcBef>
              <a:spcAft>
                <a:spcPts val="0"/>
              </a:spcAft>
              <a:buSzPts val="1350"/>
              <a:buChar char="■"/>
              <a:defRPr/>
            </a:lvl3pPr>
            <a:lvl4pPr indent="-314325" lvl="3" marL="1828800" rtl="0" algn="l">
              <a:spcBef>
                <a:spcPts val="400"/>
              </a:spcBef>
              <a:spcAft>
                <a:spcPts val="0"/>
              </a:spcAft>
              <a:buSzPts val="1350"/>
              <a:buChar char="■"/>
              <a:defRPr/>
            </a:lvl4pPr>
            <a:lvl5pPr indent="-302895" lvl="4" marL="2286000" rtl="0" algn="l">
              <a:spcBef>
                <a:spcPts val="400"/>
              </a:spcBef>
              <a:spcAft>
                <a:spcPts val="0"/>
              </a:spcAft>
              <a:buSzPts val="117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629" name="Google Shape;629;p81"/>
          <p:cNvSpPr txBox="1"/>
          <p:nvPr>
            <p:ph idx="2" type="body"/>
          </p:nvPr>
        </p:nvSpPr>
        <p:spPr>
          <a:xfrm>
            <a:off x="812800" y="5054600"/>
            <a:ext cx="9855300" cy="381000"/>
          </a:xfrm>
          <a:prstGeom prst="rect">
            <a:avLst/>
          </a:prstGeom>
          <a:noFill/>
          <a:ln>
            <a:noFill/>
          </a:ln>
        </p:spPr>
        <p:txBody>
          <a:bodyPr anchorCtr="0" anchor="t" bIns="45700" lIns="91425" spcFirstLastPara="1" rIns="91425" wrap="square" tIns="45700">
            <a:noAutofit/>
          </a:bodyPr>
          <a:lstStyle>
            <a:lvl1pPr indent="-228600" lvl="0" marL="457200" rtl="0" algn="l">
              <a:spcBef>
                <a:spcPts val="700"/>
              </a:spcBef>
              <a:spcAft>
                <a:spcPts val="0"/>
              </a:spcAft>
              <a:buSzPts val="1500"/>
              <a:buNone/>
              <a:defRPr b="1" sz="2500">
                <a:solidFill>
                  <a:schemeClr val="lt1"/>
                </a:solidFill>
                <a:latin typeface="Courier New"/>
                <a:ea typeface="Courier New"/>
                <a:cs typeface="Courier New"/>
                <a:sym typeface="Courier New"/>
              </a:defRPr>
            </a:lvl1pPr>
            <a:lvl2pPr indent="-308610" lvl="1" marL="914400" rtl="0" algn="l">
              <a:spcBef>
                <a:spcPts val="550"/>
              </a:spcBef>
              <a:spcAft>
                <a:spcPts val="0"/>
              </a:spcAft>
              <a:buSzPts val="1260"/>
              <a:buChar char="🞑"/>
              <a:defRPr/>
            </a:lvl2pPr>
            <a:lvl3pPr indent="-314325" lvl="2" marL="1371600" rtl="0" algn="l">
              <a:spcBef>
                <a:spcPts val="500"/>
              </a:spcBef>
              <a:spcAft>
                <a:spcPts val="0"/>
              </a:spcAft>
              <a:buSzPts val="1350"/>
              <a:buChar char="■"/>
              <a:defRPr/>
            </a:lvl3pPr>
            <a:lvl4pPr indent="-314325" lvl="3" marL="1828800" rtl="0" algn="l">
              <a:spcBef>
                <a:spcPts val="400"/>
              </a:spcBef>
              <a:spcAft>
                <a:spcPts val="0"/>
              </a:spcAft>
              <a:buSzPts val="1350"/>
              <a:buChar char="■"/>
              <a:defRPr/>
            </a:lvl4pPr>
            <a:lvl5pPr indent="-302895" lvl="4" marL="2286000" rtl="0" algn="l">
              <a:spcBef>
                <a:spcPts val="400"/>
              </a:spcBef>
              <a:spcAft>
                <a:spcPts val="0"/>
              </a:spcAft>
              <a:buSzPts val="117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630" name="Google Shape;630;p81"/>
          <p:cNvSpPr/>
          <p:nvPr>
            <p:ph idx="3" type="pic"/>
          </p:nvPr>
        </p:nvSpPr>
        <p:spPr>
          <a:xfrm>
            <a:off x="227584" y="2450592"/>
            <a:ext cx="6807300" cy="1664100"/>
          </a:xfrm>
          <a:prstGeom prst="rect">
            <a:avLst/>
          </a:prstGeom>
          <a:noFill/>
          <a:ln>
            <a:noFill/>
          </a:ln>
        </p:spPr>
        <p:txBody>
          <a:bodyPr anchorCtr="0" anchor="t" bIns="45700" lIns="91425" spcFirstLastPara="1" rIns="91425" wrap="square" tIns="45700">
            <a:noAutofit/>
          </a:bodyPr>
          <a:lstStyle>
            <a:lvl1pPr lvl="0" marR="0" rtl="0" algn="l">
              <a:spcBef>
                <a:spcPts val="700"/>
              </a:spcBef>
              <a:spcAft>
                <a:spcPts val="0"/>
              </a:spcAft>
              <a:buClr>
                <a:schemeClr val="accent2"/>
              </a:buClr>
              <a:buSzPts val="1740"/>
              <a:buFont typeface="Noto Sans Symbols"/>
              <a:buChar char="◻"/>
              <a:defRPr b="0" i="0" sz="2900" u="none" cap="none" strike="noStrike">
                <a:solidFill>
                  <a:schemeClr val="dk1"/>
                </a:solidFill>
                <a:latin typeface="Twentieth Century"/>
                <a:ea typeface="Twentieth Century"/>
                <a:cs typeface="Twentieth Century"/>
                <a:sym typeface="Twentieth Century"/>
              </a:defRPr>
            </a:lvl1pPr>
            <a:lvl2pPr lvl="1"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lvl="2"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lvl="3"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lvl="4"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lvl="5"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1" name="Shape 631"/>
        <p:cNvGrpSpPr/>
        <p:nvPr/>
      </p:nvGrpSpPr>
      <p:grpSpPr>
        <a:xfrm>
          <a:off x="0" y="0"/>
          <a:ext cx="0" cy="0"/>
          <a:chOff x="0" y="0"/>
          <a:chExt cx="0" cy="0"/>
        </a:xfrm>
      </p:grpSpPr>
      <p:sp>
        <p:nvSpPr>
          <p:cNvPr id="632" name="Google Shape;632;p82"/>
          <p:cNvSpPr txBox="1"/>
          <p:nvPr>
            <p:ph type="title"/>
          </p:nvPr>
        </p:nvSpPr>
        <p:spPr>
          <a:xfrm>
            <a:off x="812800" y="228600"/>
            <a:ext cx="10871100" cy="990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3" name="Google Shape;633;p82"/>
          <p:cNvSpPr txBox="1"/>
          <p:nvPr>
            <p:ph idx="1" type="body"/>
          </p:nvPr>
        </p:nvSpPr>
        <p:spPr>
          <a:xfrm>
            <a:off x="812800" y="1589567"/>
            <a:ext cx="5181600" cy="4572000"/>
          </a:xfrm>
          <a:prstGeom prst="rect">
            <a:avLst/>
          </a:prstGeom>
          <a:noFill/>
          <a:ln>
            <a:noFill/>
          </a:ln>
        </p:spPr>
        <p:txBody>
          <a:bodyPr anchorCtr="0" anchor="t" bIns="45700" lIns="91425" spcFirstLastPara="1" rIns="91425" wrap="square" tIns="45700">
            <a:noAutofit/>
          </a:bodyPr>
          <a:lstStyle>
            <a:lvl1pPr indent="-297180" lvl="0" marL="457200" rtl="0" algn="l">
              <a:spcBef>
                <a:spcPts val="700"/>
              </a:spcBef>
              <a:spcAft>
                <a:spcPts val="0"/>
              </a:spcAft>
              <a:buSzPts val="1080"/>
              <a:buChar char="◻"/>
              <a:defRPr/>
            </a:lvl1pPr>
            <a:lvl2pPr indent="-308610" lvl="1" marL="914400" rtl="0" algn="l">
              <a:spcBef>
                <a:spcPts val="550"/>
              </a:spcBef>
              <a:spcAft>
                <a:spcPts val="0"/>
              </a:spcAft>
              <a:buSzPts val="1260"/>
              <a:buChar char="🞑"/>
              <a:defRPr/>
            </a:lvl2pPr>
            <a:lvl3pPr indent="-314325" lvl="2" marL="1371600" rtl="0" algn="l">
              <a:spcBef>
                <a:spcPts val="500"/>
              </a:spcBef>
              <a:spcAft>
                <a:spcPts val="0"/>
              </a:spcAft>
              <a:buSzPts val="1350"/>
              <a:buChar char="■"/>
              <a:defRPr/>
            </a:lvl3pPr>
            <a:lvl4pPr indent="-314325" lvl="3" marL="1828800" rtl="0" algn="l">
              <a:spcBef>
                <a:spcPts val="400"/>
              </a:spcBef>
              <a:spcAft>
                <a:spcPts val="0"/>
              </a:spcAft>
              <a:buSzPts val="1350"/>
              <a:buChar char="■"/>
              <a:defRPr/>
            </a:lvl4pPr>
            <a:lvl5pPr indent="-302895" lvl="4" marL="2286000" rtl="0" algn="l">
              <a:spcBef>
                <a:spcPts val="400"/>
              </a:spcBef>
              <a:spcAft>
                <a:spcPts val="0"/>
              </a:spcAft>
              <a:buSzPts val="117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634" name="Google Shape;634;p82"/>
          <p:cNvSpPr txBox="1"/>
          <p:nvPr>
            <p:ph idx="2" type="body"/>
          </p:nvPr>
        </p:nvSpPr>
        <p:spPr>
          <a:xfrm>
            <a:off x="6459868" y="1589567"/>
            <a:ext cx="5181600" cy="4572000"/>
          </a:xfrm>
          <a:prstGeom prst="rect">
            <a:avLst/>
          </a:prstGeom>
          <a:noFill/>
          <a:ln>
            <a:noFill/>
          </a:ln>
        </p:spPr>
        <p:txBody>
          <a:bodyPr anchorCtr="0" anchor="t" bIns="45700" lIns="91425" spcFirstLastPara="1" rIns="91425" wrap="square" tIns="45700">
            <a:noAutofit/>
          </a:bodyPr>
          <a:lstStyle>
            <a:lvl1pPr indent="-297180" lvl="0" marL="457200" rtl="0" algn="l">
              <a:spcBef>
                <a:spcPts val="700"/>
              </a:spcBef>
              <a:spcAft>
                <a:spcPts val="0"/>
              </a:spcAft>
              <a:buSzPts val="1080"/>
              <a:buChar char="◻"/>
              <a:defRPr/>
            </a:lvl1pPr>
            <a:lvl2pPr indent="-308610" lvl="1" marL="914400" rtl="0" algn="l">
              <a:spcBef>
                <a:spcPts val="550"/>
              </a:spcBef>
              <a:spcAft>
                <a:spcPts val="0"/>
              </a:spcAft>
              <a:buSzPts val="1260"/>
              <a:buChar char="🞑"/>
              <a:defRPr/>
            </a:lvl2pPr>
            <a:lvl3pPr indent="-314325" lvl="2" marL="1371600" rtl="0" algn="l">
              <a:spcBef>
                <a:spcPts val="500"/>
              </a:spcBef>
              <a:spcAft>
                <a:spcPts val="0"/>
              </a:spcAft>
              <a:buSzPts val="1350"/>
              <a:buChar char="■"/>
              <a:defRPr/>
            </a:lvl3pPr>
            <a:lvl4pPr indent="-314325" lvl="3" marL="1828800" rtl="0" algn="l">
              <a:spcBef>
                <a:spcPts val="400"/>
              </a:spcBef>
              <a:spcAft>
                <a:spcPts val="0"/>
              </a:spcAft>
              <a:buSzPts val="1350"/>
              <a:buChar char="■"/>
              <a:defRPr/>
            </a:lvl4pPr>
            <a:lvl5pPr indent="-302895" lvl="4" marL="2286000" rtl="0" algn="l">
              <a:spcBef>
                <a:spcPts val="400"/>
              </a:spcBef>
              <a:spcAft>
                <a:spcPts val="0"/>
              </a:spcAft>
              <a:buSzPts val="117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635" name="Google Shape;635;p82"/>
          <p:cNvSpPr txBox="1"/>
          <p:nvPr>
            <p:ph idx="10" type="dt"/>
          </p:nvPr>
        </p:nvSpPr>
        <p:spPr>
          <a:xfrm>
            <a:off x="8128000" y="6248401"/>
            <a:ext cx="3555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6" name="Google Shape;636;p82"/>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spcAft>
                <a:spcPts val="0"/>
              </a:spcAft>
              <a:buNone/>
              <a:defRPr/>
            </a:lvl1pPr>
            <a:lvl2pPr indent="0" lvl="1" marL="0" rtl="0" algn="ctr">
              <a:spcBef>
                <a:spcPts val="0"/>
              </a:spcBef>
              <a:spcAft>
                <a:spcPts val="0"/>
              </a:spcAft>
              <a:buNone/>
              <a:defRPr/>
            </a:lvl2pPr>
            <a:lvl3pPr indent="0" lvl="2" marL="0" rtl="0" algn="ctr">
              <a:spcBef>
                <a:spcPts val="0"/>
              </a:spcBef>
              <a:spcAft>
                <a:spcPts val="0"/>
              </a:spcAft>
              <a:buNone/>
              <a:defRPr/>
            </a:lvl3pPr>
            <a:lvl4pPr indent="0" lvl="3" marL="0" rtl="0" algn="ctr">
              <a:spcBef>
                <a:spcPts val="0"/>
              </a:spcBef>
              <a:spcAft>
                <a:spcPts val="0"/>
              </a:spcAft>
              <a:buNone/>
              <a:defRPr/>
            </a:lvl4pPr>
            <a:lvl5pPr indent="0" lvl="4" marL="0" rtl="0" algn="ctr">
              <a:spcBef>
                <a:spcPts val="0"/>
              </a:spcBef>
              <a:spcAft>
                <a:spcPts val="0"/>
              </a:spcAft>
              <a:buNone/>
              <a:defRPr/>
            </a:lvl5pPr>
            <a:lvl6pPr indent="0" lvl="5" marL="0" rtl="0" algn="ctr">
              <a:spcBef>
                <a:spcPts val="0"/>
              </a:spcBef>
              <a:spcAft>
                <a:spcPts val="0"/>
              </a:spcAft>
              <a:buNone/>
              <a:defRPr/>
            </a:lvl6pPr>
            <a:lvl7pPr indent="0" lvl="6" marL="0" rtl="0" algn="ctr">
              <a:spcBef>
                <a:spcPts val="0"/>
              </a:spcBef>
              <a:spcAft>
                <a:spcPts val="0"/>
              </a:spcAft>
              <a:buNone/>
              <a:defRPr/>
            </a:lvl7pPr>
            <a:lvl8pPr indent="0" lvl="7" marL="0" rtl="0" algn="ctr">
              <a:spcBef>
                <a:spcPts val="0"/>
              </a:spcBef>
              <a:spcAft>
                <a:spcPts val="0"/>
              </a:spcAft>
              <a:buNone/>
              <a:defRPr/>
            </a:lvl8pPr>
            <a:lvl9pPr indent="0" lvl="8" marL="0" rtl="0" algn="ctr">
              <a:spcBef>
                <a:spcPts val="0"/>
              </a:spcBef>
              <a:spcAft>
                <a:spcPts val="0"/>
              </a:spcAft>
              <a:buNone/>
              <a:defRPr/>
            </a:lvl9pPr>
          </a:lstStyle>
          <a:p>
            <a:pPr indent="0" lvl="0" marL="0" rtl="0" algn="ctr">
              <a:spcBef>
                <a:spcPts val="0"/>
              </a:spcBef>
              <a:spcAft>
                <a:spcPts val="0"/>
              </a:spcAft>
              <a:buNone/>
            </a:pPr>
            <a:fld id="{00000000-1234-1234-1234-123412341234}" type="slidenum">
              <a:rPr lang="en-GB"/>
              <a:t>‹#›</a:t>
            </a:fld>
            <a:endParaRPr/>
          </a:p>
        </p:txBody>
      </p:sp>
      <p:sp>
        <p:nvSpPr>
          <p:cNvPr id="637" name="Google Shape;637;p82"/>
          <p:cNvSpPr txBox="1"/>
          <p:nvPr>
            <p:ph idx="11" type="ftr"/>
          </p:nvPr>
        </p:nvSpPr>
        <p:spPr>
          <a:xfrm>
            <a:off x="812801" y="6248207"/>
            <a:ext cx="7228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8" name="Shape 638"/>
        <p:cNvGrpSpPr/>
        <p:nvPr/>
      </p:nvGrpSpPr>
      <p:grpSpPr>
        <a:xfrm>
          <a:off x="0" y="0"/>
          <a:ext cx="0" cy="0"/>
          <a:chOff x="0" y="0"/>
          <a:chExt cx="0" cy="0"/>
        </a:xfrm>
      </p:grpSpPr>
      <p:sp>
        <p:nvSpPr>
          <p:cNvPr id="639" name="Google Shape;639;p83"/>
          <p:cNvSpPr txBox="1"/>
          <p:nvPr>
            <p:ph type="title"/>
          </p:nvPr>
        </p:nvSpPr>
        <p:spPr>
          <a:xfrm>
            <a:off x="816864" y="228600"/>
            <a:ext cx="10871100" cy="990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0" name="Google Shape;640;p83"/>
          <p:cNvSpPr txBox="1"/>
          <p:nvPr>
            <p:ph idx="10" type="dt"/>
          </p:nvPr>
        </p:nvSpPr>
        <p:spPr>
          <a:xfrm>
            <a:off x="8128000" y="6248401"/>
            <a:ext cx="3555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1" name="Google Shape;641;p83"/>
          <p:cNvSpPr txBox="1"/>
          <p:nvPr>
            <p:ph idx="11" type="ftr"/>
          </p:nvPr>
        </p:nvSpPr>
        <p:spPr>
          <a:xfrm>
            <a:off x="812801" y="6248207"/>
            <a:ext cx="7228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2" name="Google Shape;642;p83"/>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spcAft>
                <a:spcPts val="0"/>
              </a:spcAft>
              <a:buNone/>
              <a:defRPr b="1" sz="1400">
                <a:solidFill>
                  <a:srgbClr val="FFFFFF"/>
                </a:solidFill>
                <a:latin typeface="Calibri"/>
                <a:ea typeface="Calibri"/>
                <a:cs typeface="Calibri"/>
                <a:sym typeface="Calibri"/>
              </a:defRPr>
            </a:lvl1pPr>
            <a:lvl2pPr indent="0" lvl="1" marL="0" rtl="0" algn="ctr">
              <a:spcBef>
                <a:spcPts val="0"/>
              </a:spcBef>
              <a:spcAft>
                <a:spcPts val="0"/>
              </a:spcAft>
              <a:buNone/>
              <a:defRPr b="1" sz="1400">
                <a:solidFill>
                  <a:srgbClr val="FFFFFF"/>
                </a:solidFill>
                <a:latin typeface="Calibri"/>
                <a:ea typeface="Calibri"/>
                <a:cs typeface="Calibri"/>
                <a:sym typeface="Calibri"/>
              </a:defRPr>
            </a:lvl2pPr>
            <a:lvl3pPr indent="0" lvl="2" marL="0" rtl="0" algn="ctr">
              <a:spcBef>
                <a:spcPts val="0"/>
              </a:spcBef>
              <a:spcAft>
                <a:spcPts val="0"/>
              </a:spcAft>
              <a:buNone/>
              <a:defRPr b="1" sz="1400">
                <a:solidFill>
                  <a:srgbClr val="FFFFFF"/>
                </a:solidFill>
                <a:latin typeface="Calibri"/>
                <a:ea typeface="Calibri"/>
                <a:cs typeface="Calibri"/>
                <a:sym typeface="Calibri"/>
              </a:defRPr>
            </a:lvl3pPr>
            <a:lvl4pPr indent="0" lvl="3" marL="0" rtl="0" algn="ctr">
              <a:spcBef>
                <a:spcPts val="0"/>
              </a:spcBef>
              <a:spcAft>
                <a:spcPts val="0"/>
              </a:spcAft>
              <a:buNone/>
              <a:defRPr b="1" sz="1400">
                <a:solidFill>
                  <a:srgbClr val="FFFFFF"/>
                </a:solidFill>
                <a:latin typeface="Calibri"/>
                <a:ea typeface="Calibri"/>
                <a:cs typeface="Calibri"/>
                <a:sym typeface="Calibri"/>
              </a:defRPr>
            </a:lvl4pPr>
            <a:lvl5pPr indent="0" lvl="4" marL="0" rtl="0" algn="ctr">
              <a:spcBef>
                <a:spcPts val="0"/>
              </a:spcBef>
              <a:spcAft>
                <a:spcPts val="0"/>
              </a:spcAft>
              <a:buNone/>
              <a:defRPr b="1" sz="1400">
                <a:solidFill>
                  <a:srgbClr val="FFFFFF"/>
                </a:solidFill>
                <a:latin typeface="Calibri"/>
                <a:ea typeface="Calibri"/>
                <a:cs typeface="Calibri"/>
                <a:sym typeface="Calibri"/>
              </a:defRPr>
            </a:lvl5pPr>
            <a:lvl6pPr indent="0" lvl="5" marL="0" rtl="0" algn="ctr">
              <a:spcBef>
                <a:spcPts val="0"/>
              </a:spcBef>
              <a:spcAft>
                <a:spcPts val="0"/>
              </a:spcAft>
              <a:buNone/>
              <a:defRPr b="1" sz="1400">
                <a:solidFill>
                  <a:srgbClr val="FFFFFF"/>
                </a:solidFill>
                <a:latin typeface="Calibri"/>
                <a:ea typeface="Calibri"/>
                <a:cs typeface="Calibri"/>
                <a:sym typeface="Calibri"/>
              </a:defRPr>
            </a:lvl6pPr>
            <a:lvl7pPr indent="0" lvl="6" marL="0" rtl="0" algn="ctr">
              <a:spcBef>
                <a:spcPts val="0"/>
              </a:spcBef>
              <a:spcAft>
                <a:spcPts val="0"/>
              </a:spcAft>
              <a:buNone/>
              <a:defRPr b="1" sz="1400">
                <a:solidFill>
                  <a:srgbClr val="FFFFFF"/>
                </a:solidFill>
                <a:latin typeface="Calibri"/>
                <a:ea typeface="Calibri"/>
                <a:cs typeface="Calibri"/>
                <a:sym typeface="Calibri"/>
              </a:defRPr>
            </a:lvl7pPr>
            <a:lvl8pPr indent="0" lvl="7" marL="0" rtl="0" algn="ctr">
              <a:spcBef>
                <a:spcPts val="0"/>
              </a:spcBef>
              <a:spcAft>
                <a:spcPts val="0"/>
              </a:spcAft>
              <a:buNone/>
              <a:defRPr b="1" sz="1400">
                <a:solidFill>
                  <a:srgbClr val="FFFFFF"/>
                </a:solidFill>
                <a:latin typeface="Calibri"/>
                <a:ea typeface="Calibri"/>
                <a:cs typeface="Calibri"/>
                <a:sym typeface="Calibri"/>
              </a:defRPr>
            </a:lvl8pPr>
            <a:lvl9pPr indent="0" lvl="8" marL="0" rtl="0" algn="ctr">
              <a:spcBef>
                <a:spcPts val="0"/>
              </a:spcBef>
              <a:spcAft>
                <a:spcPts val="0"/>
              </a:spcAft>
              <a:buNone/>
              <a:defRPr b="1" sz="1400">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643" name="Google Shape;643;p83"/>
          <p:cNvSpPr txBox="1"/>
          <p:nvPr>
            <p:ph idx="1" type="body"/>
          </p:nvPr>
        </p:nvSpPr>
        <p:spPr>
          <a:xfrm>
            <a:off x="816864" y="1600200"/>
            <a:ext cx="10871100" cy="4495800"/>
          </a:xfrm>
          <a:prstGeom prst="rect">
            <a:avLst/>
          </a:prstGeom>
          <a:noFill/>
          <a:ln>
            <a:noFill/>
          </a:ln>
        </p:spPr>
        <p:txBody>
          <a:bodyPr anchorCtr="0" anchor="t" bIns="45700" lIns="91425" spcFirstLastPara="1" rIns="91425" wrap="square" tIns="45700">
            <a:noAutofit/>
          </a:bodyPr>
          <a:lstStyle>
            <a:lvl1pPr indent="-297180" lvl="0" marL="457200" rtl="0" algn="l">
              <a:spcBef>
                <a:spcPts val="700"/>
              </a:spcBef>
              <a:spcAft>
                <a:spcPts val="0"/>
              </a:spcAft>
              <a:buSzPts val="1080"/>
              <a:buChar char="◻"/>
              <a:defRPr/>
            </a:lvl1pPr>
            <a:lvl2pPr indent="-308610" lvl="1" marL="914400" rtl="0" algn="l">
              <a:spcBef>
                <a:spcPts val="550"/>
              </a:spcBef>
              <a:spcAft>
                <a:spcPts val="0"/>
              </a:spcAft>
              <a:buSzPts val="1260"/>
              <a:buChar char="🞑"/>
              <a:defRPr/>
            </a:lvl2pPr>
            <a:lvl3pPr indent="-314325" lvl="2" marL="1371600" rtl="0" algn="l">
              <a:spcBef>
                <a:spcPts val="500"/>
              </a:spcBef>
              <a:spcAft>
                <a:spcPts val="0"/>
              </a:spcAft>
              <a:buSzPts val="1350"/>
              <a:buChar char="■"/>
              <a:defRPr/>
            </a:lvl3pPr>
            <a:lvl4pPr indent="-314325" lvl="3" marL="1828800" rtl="0" algn="l">
              <a:spcBef>
                <a:spcPts val="400"/>
              </a:spcBef>
              <a:spcAft>
                <a:spcPts val="0"/>
              </a:spcAft>
              <a:buSzPts val="1350"/>
              <a:buChar char="■"/>
              <a:defRPr/>
            </a:lvl4pPr>
            <a:lvl5pPr indent="-302895" lvl="4" marL="2286000" rtl="0" algn="l">
              <a:spcBef>
                <a:spcPts val="400"/>
              </a:spcBef>
              <a:spcAft>
                <a:spcPts val="0"/>
              </a:spcAft>
              <a:buSzPts val="117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9"/>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9"/>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9"/>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 name="Shape 82"/>
        <p:cNvGrpSpPr/>
        <p:nvPr/>
      </p:nvGrpSpPr>
      <p:grpSpPr>
        <a:xfrm>
          <a:off x="0" y="0"/>
          <a:ext cx="0" cy="0"/>
          <a:chOff x="0" y="0"/>
          <a:chExt cx="0" cy="0"/>
        </a:xfrm>
      </p:grpSpPr>
      <p:sp>
        <p:nvSpPr>
          <p:cNvPr id="83" name="Google Shape;83;p10"/>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84" name="Google Shape;84;p10"/>
          <p:cNvSpPr/>
          <p:nvPr/>
        </p:nvSpPr>
        <p:spPr>
          <a:xfrm>
            <a:off x="85344" y="69755"/>
            <a:ext cx="12017828" cy="6693408"/>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85" name="Google Shape;85;p10"/>
          <p:cNvSpPr txBox="1"/>
          <p:nvPr>
            <p:ph type="title"/>
          </p:nvPr>
        </p:nvSpPr>
        <p:spPr>
          <a:xfrm>
            <a:off x="1219200" y="273050"/>
            <a:ext cx="10363200" cy="1143000"/>
          </a:xfrm>
          <a:prstGeom prst="rect">
            <a:avLst/>
          </a:prstGeom>
          <a:noFill/>
          <a:ln>
            <a:noFill/>
          </a:ln>
        </p:spPr>
        <p:txBody>
          <a:bodyPr anchorCtr="0" anchor="b" bIns="91425" lIns="91425" spcFirstLastPara="1" rIns="91425" wrap="square" tIns="45700">
            <a:noAutofit/>
          </a:bodyPr>
          <a:lstStyle>
            <a:lvl1pPr lvl="0" algn="l">
              <a:spcBef>
                <a:spcPts val="0"/>
              </a:spcBef>
              <a:spcAft>
                <a:spcPts val="0"/>
              </a:spcAft>
              <a:buClr>
                <a:schemeClr val="dk2"/>
              </a:buClr>
              <a:buSzPts val="4000"/>
              <a:buFont typeface="Libre Franklin"/>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0"/>
          <p:cNvSpPr txBox="1"/>
          <p:nvPr>
            <p:ph idx="1" type="body"/>
          </p:nvPr>
        </p:nvSpPr>
        <p:spPr>
          <a:xfrm>
            <a:off x="1219200" y="1600200"/>
            <a:ext cx="2540000" cy="4495800"/>
          </a:xfrm>
          <a:prstGeom prst="rect">
            <a:avLst/>
          </a:prstGeom>
          <a:noFill/>
          <a:ln>
            <a:noFill/>
          </a:ln>
        </p:spPr>
        <p:txBody>
          <a:bodyPr anchorCtr="0" anchor="t" bIns="45700" lIns="91425" spcFirstLastPara="1" rIns="91425" wrap="square" tIns="45700">
            <a:noAutofit/>
          </a:bodyPr>
          <a:lstStyle>
            <a:lvl1pPr indent="-228600" lvl="0" marL="457200" algn="l">
              <a:spcBef>
                <a:spcPts val="580"/>
              </a:spcBef>
              <a:spcAft>
                <a:spcPts val="0"/>
              </a:spcAft>
              <a:buSzPts val="1530"/>
              <a:buNone/>
              <a:defRPr sz="1800"/>
            </a:lvl1pPr>
            <a:lvl2pPr indent="-228600" lvl="1" marL="914400" algn="l">
              <a:spcBef>
                <a:spcPts val="370"/>
              </a:spcBef>
              <a:spcAft>
                <a:spcPts val="0"/>
              </a:spcAft>
              <a:buSzPts val="1020"/>
              <a:buNone/>
              <a:defRPr sz="1200"/>
            </a:lvl2pPr>
            <a:lvl3pPr indent="-228600" lvl="2" marL="1371600" algn="l">
              <a:spcBef>
                <a:spcPts val="370"/>
              </a:spcBef>
              <a:spcAft>
                <a:spcPts val="0"/>
              </a:spcAft>
              <a:buSzPts val="850"/>
              <a:buNone/>
              <a:defRPr sz="1000"/>
            </a:lvl3pPr>
            <a:lvl4pPr indent="-228600" lvl="3" marL="1828800" algn="l">
              <a:spcBef>
                <a:spcPts val="370"/>
              </a:spcBef>
              <a:spcAft>
                <a:spcPts val="0"/>
              </a:spcAft>
              <a:buSzPts val="720"/>
              <a:buNone/>
              <a:defRPr sz="900"/>
            </a:lvl4pPr>
            <a:lvl5pPr indent="-228600" lvl="4" marL="2286000" algn="l">
              <a:spcBef>
                <a:spcPts val="370"/>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7" name="Google Shape;87;p10"/>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
        <p:nvSpPr>
          <p:cNvPr id="90" name="Google Shape;90;p10"/>
          <p:cNvSpPr txBox="1"/>
          <p:nvPr>
            <p:ph idx="2" type="body"/>
          </p:nvPr>
        </p:nvSpPr>
        <p:spPr>
          <a:xfrm>
            <a:off x="3962400" y="1600200"/>
            <a:ext cx="7620000" cy="4495800"/>
          </a:xfrm>
          <a:prstGeom prst="rect">
            <a:avLst/>
          </a:prstGeom>
          <a:noFill/>
          <a:ln>
            <a:noFill/>
          </a:ln>
        </p:spPr>
        <p:txBody>
          <a:bodyPr anchorCtr="0" anchor="t" bIns="45700" lIns="91425" spcFirstLastPara="1" rIns="91425" wrap="square" tIns="45700">
            <a:no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5.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6.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3.xml"/><Relationship Id="rId12" Type="http://schemas.openxmlformats.org/officeDocument/2006/relationships/slideLayout" Target="../slideLayouts/slideLayout49.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theme" Target="../theme/theme7.xml"/><Relationship Id="rId12" Type="http://schemas.openxmlformats.org/officeDocument/2006/relationships/slideLayout" Target="../slideLayouts/slideLayout61.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theme" Target="../theme/theme8.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11" name="Google Shape;11;p1"/>
          <p:cNvSpPr/>
          <p:nvPr/>
        </p:nvSpPr>
        <p:spPr>
          <a:xfrm>
            <a:off x="85344" y="69755"/>
            <a:ext cx="12017828" cy="6693408"/>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Libre Baskerville"/>
              <a:ea typeface="Libre Baskerville"/>
              <a:cs typeface="Libre Baskerville"/>
              <a:sym typeface="Libre Baskerville"/>
            </a:endParaRPr>
          </a:p>
        </p:txBody>
      </p:sp>
      <p:sp>
        <p:nvSpPr>
          <p:cNvPr id="12" name="Google Shape;12;p1"/>
          <p:cNvSpPr txBox="1"/>
          <p:nvPr>
            <p:ph type="title"/>
          </p:nvPr>
        </p:nvSpPr>
        <p:spPr>
          <a:xfrm>
            <a:off x="1219200" y="274638"/>
            <a:ext cx="10363200" cy="1143000"/>
          </a:xfrm>
          <a:prstGeom prst="rect">
            <a:avLst/>
          </a:prstGeom>
          <a:noFill/>
          <a:ln>
            <a:noFill/>
          </a:ln>
        </p:spPr>
        <p:txBody>
          <a:bodyPr anchorCtr="0" anchor="b" bIns="91425" lIns="91425" spcFirstLastPara="1" rIns="91425" wrap="square" tIns="45700">
            <a:noAutofit/>
          </a:bodyPr>
          <a:lstStyle>
            <a:lvl1pPr lvl="0" marR="0" rtl="0" algn="l">
              <a:spcBef>
                <a:spcPts val="0"/>
              </a:spcBef>
              <a:spcAft>
                <a:spcPts val="0"/>
              </a:spcAft>
              <a:buClr>
                <a:schemeClr val="dk2"/>
              </a:buClr>
              <a:buSzPts val="4000"/>
              <a:buFont typeface="Libre Franklin"/>
              <a:buNone/>
              <a:defRPr b="0" i="0" sz="40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219200" y="1447800"/>
            <a:ext cx="10363200" cy="4572000"/>
          </a:xfrm>
          <a:prstGeom prst="rect">
            <a:avLst/>
          </a:prstGeom>
          <a:noFill/>
          <a:ln>
            <a:noFill/>
          </a:ln>
        </p:spPr>
        <p:txBody>
          <a:bodyPr anchorCtr="0" anchor="t" bIns="45700" lIns="91425" spcFirstLastPara="1" rIns="91425" wrap="square" tIns="45700">
            <a:noAutofit/>
          </a:bodyPr>
          <a:lstStyle>
            <a:lvl1pPr indent="-368935" lvl="0" marL="457200" marR="0" rtl="0" algn="l">
              <a:spcBef>
                <a:spcPts val="580"/>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 name="Google Shape;14;p1"/>
          <p:cNvSpPr txBox="1"/>
          <p:nvPr>
            <p:ph idx="10" type="dt"/>
          </p:nvPr>
        </p:nvSpPr>
        <p:spPr>
          <a:xfrm>
            <a:off x="8229600" y="6191250"/>
            <a:ext cx="33020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1219200" y="6172200"/>
            <a:ext cx="52832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p:nvPr>
            <p:ph idx="12" type="sldNum"/>
          </p:nvPr>
        </p:nvSpPr>
        <p:spPr>
          <a:xfrm>
            <a:off x="195072" y="6210300"/>
            <a:ext cx="6096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1pPr>
            <a:lvl2pPr indent="0" lvl="1" marL="0" marR="0" rtl="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2pPr>
            <a:lvl3pPr indent="0" lvl="2" marL="0" marR="0" rtl="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3pPr>
            <a:lvl4pPr indent="0" lvl="3" marL="0" marR="0" rtl="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4pPr>
            <a:lvl5pPr indent="0" lvl="4" marL="0" marR="0" rtl="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5pPr>
            <a:lvl6pPr indent="0" lvl="5" marL="0" marR="0" rtl="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6pPr>
            <a:lvl7pPr indent="0" lvl="6" marL="0" marR="0" rtl="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7pPr>
            <a:lvl8pPr indent="0" lvl="7" marL="0" marR="0" rtl="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8pPr>
            <a:lvl9pPr indent="0" lvl="8" marL="0" marR="0" rtl="0" algn="ctr">
              <a:lnSpc>
                <a:spcPct val="100000"/>
              </a:lnSpc>
              <a:spcBef>
                <a:spcPts val="0"/>
              </a:spcBef>
              <a:spcAft>
                <a:spcPts val="0"/>
              </a:spcAft>
              <a:buClr>
                <a:srgbClr val="FFFFFF"/>
              </a:buClr>
              <a:buSzPts val="1400"/>
              <a:buFont typeface="Libre Franklin"/>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15"/>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9pPr>
          </a:lstStyle>
          <a:p/>
        </p:txBody>
      </p:sp>
      <p:sp>
        <p:nvSpPr>
          <p:cNvPr id="122" name="Google Shape;122;p15"/>
          <p:cNvSpPr txBox="1"/>
          <p:nvPr>
            <p:ph idx="1" type="body"/>
          </p:nvPr>
        </p:nvSpPr>
        <p:spPr>
          <a:xfrm>
            <a:off x="817033" y="1600201"/>
            <a:ext cx="10871200" cy="4525963"/>
          </a:xfrm>
          <a:prstGeom prst="rect">
            <a:avLst/>
          </a:prstGeom>
          <a:noFill/>
          <a:ln>
            <a:noFill/>
          </a:ln>
        </p:spPr>
        <p:txBody>
          <a:bodyPr anchorCtr="0" anchor="t" bIns="45700" lIns="91425" spcFirstLastPara="1" rIns="91425" wrap="square" tIns="45700">
            <a:noAutofit/>
          </a:bodyPr>
          <a:lstStyle>
            <a:lvl1pPr indent="-339090" lvl="0" marL="457200" marR="0" rtl="0" algn="l">
              <a:spcBef>
                <a:spcPts val="700"/>
              </a:spcBef>
              <a:spcAft>
                <a:spcPts val="0"/>
              </a:spcAft>
              <a:buClr>
                <a:schemeClr val="accent2"/>
              </a:buClr>
              <a:buSzPts val="1740"/>
              <a:buFont typeface="Noto Sans Symbols"/>
              <a:buChar char="◻"/>
              <a:defRPr b="0" i="0" sz="2900" u="none" cap="none" strike="noStrike">
                <a:solidFill>
                  <a:schemeClr val="dk1"/>
                </a:solidFill>
                <a:latin typeface="Twentieth Century"/>
                <a:ea typeface="Twentieth Century"/>
                <a:cs typeface="Twentieth Century"/>
                <a:sym typeface="Twentieth Century"/>
              </a:defRPr>
            </a:lvl1pPr>
            <a:lvl2pPr indent="-344169" lvl="1" marL="914400"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indent="-338137" lvl="2" marL="1371600"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indent="-323850" lvl="3" marL="1828800"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indent="-311150" lvl="4" marL="2286000"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indent="-342900" lvl="5" marL="2743200"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123" name="Google Shape;123;p15"/>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4" name="Google Shape;124;p15"/>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5" name="Google Shape;125;p15"/>
          <p:cNvSpPr/>
          <p:nvPr/>
        </p:nvSpPr>
        <p:spPr>
          <a:xfrm>
            <a:off x="0" y="1235075"/>
            <a:ext cx="12192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26" name="Google Shape;126;p15"/>
          <p:cNvSpPr/>
          <p:nvPr/>
        </p:nvSpPr>
        <p:spPr>
          <a:xfrm>
            <a:off x="0" y="1279525"/>
            <a:ext cx="7112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27" name="Google Shape;127;p15"/>
          <p:cNvSpPr/>
          <p:nvPr/>
        </p:nvSpPr>
        <p:spPr>
          <a:xfrm>
            <a:off x="787400" y="1279525"/>
            <a:ext cx="1140460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128" name="Google Shape;128;p15"/>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28"/>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9pPr>
          </a:lstStyle>
          <a:p/>
        </p:txBody>
      </p:sp>
      <p:sp>
        <p:nvSpPr>
          <p:cNvPr id="220" name="Google Shape;220;p28"/>
          <p:cNvSpPr txBox="1"/>
          <p:nvPr>
            <p:ph idx="1" type="body"/>
          </p:nvPr>
        </p:nvSpPr>
        <p:spPr>
          <a:xfrm>
            <a:off x="817033" y="1600201"/>
            <a:ext cx="10871200" cy="4525963"/>
          </a:xfrm>
          <a:prstGeom prst="rect">
            <a:avLst/>
          </a:prstGeom>
          <a:noFill/>
          <a:ln>
            <a:noFill/>
          </a:ln>
        </p:spPr>
        <p:txBody>
          <a:bodyPr anchorCtr="0" anchor="t" bIns="45700" lIns="91425" spcFirstLastPara="1" rIns="91425" wrap="square" tIns="45700">
            <a:noAutofit/>
          </a:bodyPr>
          <a:lstStyle>
            <a:lvl1pPr indent="-339090" lvl="0" marL="457200" marR="0" rtl="0" algn="l">
              <a:spcBef>
                <a:spcPts val="700"/>
              </a:spcBef>
              <a:spcAft>
                <a:spcPts val="0"/>
              </a:spcAft>
              <a:buClr>
                <a:schemeClr val="accent2"/>
              </a:buClr>
              <a:buSzPts val="1740"/>
              <a:buFont typeface="Noto Sans Symbols"/>
              <a:buChar char="◻"/>
              <a:defRPr b="0" i="0" sz="2900" u="none" cap="none" strike="noStrike">
                <a:solidFill>
                  <a:schemeClr val="dk1"/>
                </a:solidFill>
                <a:latin typeface="Twentieth Century"/>
                <a:ea typeface="Twentieth Century"/>
                <a:cs typeface="Twentieth Century"/>
                <a:sym typeface="Twentieth Century"/>
              </a:defRPr>
            </a:lvl1pPr>
            <a:lvl2pPr indent="-344169" lvl="1" marL="914400"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indent="-338137" lvl="2" marL="1371600"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indent="-323850" lvl="3" marL="1828800"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indent="-311150" lvl="4" marL="2286000"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indent="-342900" lvl="5" marL="2743200"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221" name="Google Shape;221;p28"/>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2" name="Google Shape;222;p28"/>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3" name="Google Shape;223;p28"/>
          <p:cNvSpPr/>
          <p:nvPr/>
        </p:nvSpPr>
        <p:spPr>
          <a:xfrm>
            <a:off x="0" y="1235075"/>
            <a:ext cx="12192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24" name="Google Shape;224;p28"/>
          <p:cNvSpPr/>
          <p:nvPr/>
        </p:nvSpPr>
        <p:spPr>
          <a:xfrm>
            <a:off x="0" y="1279525"/>
            <a:ext cx="7112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25" name="Google Shape;225;p28"/>
          <p:cNvSpPr/>
          <p:nvPr/>
        </p:nvSpPr>
        <p:spPr>
          <a:xfrm>
            <a:off x="787400" y="1279525"/>
            <a:ext cx="1140460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226" name="Google Shape;226;p28"/>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41"/>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2"/>
              </a:buClr>
              <a:buSzPts val="4400"/>
              <a:buFont typeface="Twentieth Century"/>
              <a:buNone/>
              <a:defRPr b="0" i="0" sz="4400" u="none" cap="none" strike="noStrike">
                <a:solidFill>
                  <a:schemeClr val="dk2"/>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8" name="Google Shape;318;p41"/>
          <p:cNvSpPr txBox="1"/>
          <p:nvPr>
            <p:ph idx="1" type="body"/>
          </p:nvPr>
        </p:nvSpPr>
        <p:spPr>
          <a:xfrm>
            <a:off x="816864" y="1600200"/>
            <a:ext cx="10871200" cy="4526280"/>
          </a:xfrm>
          <a:prstGeom prst="rect">
            <a:avLst/>
          </a:prstGeom>
          <a:noFill/>
          <a:ln>
            <a:noFill/>
          </a:ln>
        </p:spPr>
        <p:txBody>
          <a:bodyPr anchorCtr="0" anchor="t" bIns="45700" lIns="91425" spcFirstLastPara="1" rIns="91425" wrap="square" tIns="45700">
            <a:noAutofit/>
          </a:bodyPr>
          <a:lstStyle>
            <a:lvl1pPr indent="-339090" lvl="0" marL="457200" marR="0" rtl="0" algn="l">
              <a:spcBef>
                <a:spcPts val="700"/>
              </a:spcBef>
              <a:spcAft>
                <a:spcPts val="0"/>
              </a:spcAft>
              <a:buClr>
                <a:schemeClr val="accent2"/>
              </a:buClr>
              <a:buSzPts val="1740"/>
              <a:buFont typeface="Noto Sans Symbols"/>
              <a:buChar char="◻"/>
              <a:defRPr b="0" i="0" sz="2900" u="none" cap="none" strike="noStrike">
                <a:solidFill>
                  <a:schemeClr val="dk1"/>
                </a:solidFill>
                <a:latin typeface="Twentieth Century"/>
                <a:ea typeface="Twentieth Century"/>
                <a:cs typeface="Twentieth Century"/>
                <a:sym typeface="Twentieth Century"/>
              </a:defRPr>
            </a:lvl1pPr>
            <a:lvl2pPr indent="-344169" lvl="1" marL="914400"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indent="-338137" lvl="2" marL="1371600"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indent="-323850" lvl="3" marL="18288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indent="-342900" lvl="5" marL="2743200"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319" name="Google Shape;319;p41"/>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0" name="Google Shape;320;p41"/>
          <p:cNvSpPr txBox="1"/>
          <p:nvPr>
            <p:ph idx="11" type="ftr"/>
          </p:nvPr>
        </p:nvSpPr>
        <p:spPr>
          <a:xfrm>
            <a:off x="812801" y="6248207"/>
            <a:ext cx="7228111"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1" name="Google Shape;321;p41"/>
          <p:cNvSpPr/>
          <p:nvPr/>
        </p:nvSpPr>
        <p:spPr>
          <a:xfrm>
            <a:off x="0" y="1234440"/>
            <a:ext cx="12192000" cy="32004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2" name="Google Shape;322;p41"/>
          <p:cNvSpPr/>
          <p:nvPr/>
        </p:nvSpPr>
        <p:spPr>
          <a:xfrm>
            <a:off x="0" y="1280160"/>
            <a:ext cx="7112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3" name="Google Shape;323;p41"/>
          <p:cNvSpPr/>
          <p:nvPr/>
        </p:nvSpPr>
        <p:spPr>
          <a:xfrm>
            <a:off x="787400" y="1280160"/>
            <a:ext cx="1140460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4" name="Google Shape;324;p41"/>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rgbClr val="FFFFFF"/>
                </a:solidFill>
                <a:latin typeface="Calibri"/>
                <a:ea typeface="Calibri"/>
                <a:cs typeface="Calibri"/>
                <a:sym typeface="Calibri"/>
              </a:defRPr>
            </a:lvl1pPr>
            <a:lvl2pPr indent="0" lvl="1" marL="0" marR="0" rtl="0" algn="ctr">
              <a:spcBef>
                <a:spcPts val="0"/>
              </a:spcBef>
              <a:spcAft>
                <a:spcPts val="0"/>
              </a:spcAft>
              <a:buNone/>
              <a:defRPr b="1" i="0" sz="1400" u="none" cap="none" strike="noStrike">
                <a:solidFill>
                  <a:srgbClr val="FFFFFF"/>
                </a:solidFill>
                <a:latin typeface="Calibri"/>
                <a:ea typeface="Calibri"/>
                <a:cs typeface="Calibri"/>
                <a:sym typeface="Calibri"/>
              </a:defRPr>
            </a:lvl2pPr>
            <a:lvl3pPr indent="0" lvl="2" marL="0" marR="0" rtl="0" algn="ctr">
              <a:spcBef>
                <a:spcPts val="0"/>
              </a:spcBef>
              <a:spcAft>
                <a:spcPts val="0"/>
              </a:spcAft>
              <a:buNone/>
              <a:defRPr b="1" i="0" sz="1400" u="none" cap="none" strike="noStrike">
                <a:solidFill>
                  <a:srgbClr val="FFFFFF"/>
                </a:solidFill>
                <a:latin typeface="Calibri"/>
                <a:ea typeface="Calibri"/>
                <a:cs typeface="Calibri"/>
                <a:sym typeface="Calibri"/>
              </a:defRPr>
            </a:lvl3pPr>
            <a:lvl4pPr indent="0" lvl="3" marL="0" marR="0" rtl="0" algn="ctr">
              <a:spcBef>
                <a:spcPts val="0"/>
              </a:spcBef>
              <a:spcAft>
                <a:spcPts val="0"/>
              </a:spcAft>
              <a:buNone/>
              <a:defRPr b="1" i="0" sz="1400" u="none" cap="none" strike="noStrike">
                <a:solidFill>
                  <a:srgbClr val="FFFFFF"/>
                </a:solidFill>
                <a:latin typeface="Calibri"/>
                <a:ea typeface="Calibri"/>
                <a:cs typeface="Calibri"/>
                <a:sym typeface="Calibri"/>
              </a:defRPr>
            </a:lvl4pPr>
            <a:lvl5pPr indent="0" lvl="4" marL="0" marR="0" rtl="0" algn="ctr">
              <a:spcBef>
                <a:spcPts val="0"/>
              </a:spcBef>
              <a:spcAft>
                <a:spcPts val="0"/>
              </a:spcAft>
              <a:buNone/>
              <a:defRPr b="1" i="0" sz="1400" u="none" cap="none" strike="noStrike">
                <a:solidFill>
                  <a:srgbClr val="FFFFFF"/>
                </a:solidFill>
                <a:latin typeface="Calibri"/>
                <a:ea typeface="Calibri"/>
                <a:cs typeface="Calibri"/>
                <a:sym typeface="Calibri"/>
              </a:defRPr>
            </a:lvl5pPr>
            <a:lvl6pPr indent="0" lvl="5" marL="0" marR="0" rtl="0" algn="ctr">
              <a:spcBef>
                <a:spcPts val="0"/>
              </a:spcBef>
              <a:spcAft>
                <a:spcPts val="0"/>
              </a:spcAft>
              <a:buNone/>
              <a:defRPr b="1" i="0" sz="1400" u="none" cap="none" strike="noStrike">
                <a:solidFill>
                  <a:srgbClr val="FFFFFF"/>
                </a:solidFill>
                <a:latin typeface="Calibri"/>
                <a:ea typeface="Calibri"/>
                <a:cs typeface="Calibri"/>
                <a:sym typeface="Calibri"/>
              </a:defRPr>
            </a:lvl6pPr>
            <a:lvl7pPr indent="0" lvl="6" marL="0" marR="0" rtl="0" algn="ctr">
              <a:spcBef>
                <a:spcPts val="0"/>
              </a:spcBef>
              <a:spcAft>
                <a:spcPts val="0"/>
              </a:spcAft>
              <a:buNone/>
              <a:defRPr b="1" i="0" sz="1400" u="none" cap="none" strike="noStrike">
                <a:solidFill>
                  <a:srgbClr val="FFFFFF"/>
                </a:solidFill>
                <a:latin typeface="Calibri"/>
                <a:ea typeface="Calibri"/>
                <a:cs typeface="Calibri"/>
                <a:sym typeface="Calibri"/>
              </a:defRPr>
            </a:lvl7pPr>
            <a:lvl8pPr indent="0" lvl="7" marL="0" marR="0" rtl="0" algn="ctr">
              <a:spcBef>
                <a:spcPts val="0"/>
              </a:spcBef>
              <a:spcAft>
                <a:spcPts val="0"/>
              </a:spcAft>
              <a:buNone/>
              <a:defRPr b="1" i="0" sz="1400" u="none" cap="none" strike="noStrike">
                <a:solidFill>
                  <a:srgbClr val="FFFFFF"/>
                </a:solidFill>
                <a:latin typeface="Calibri"/>
                <a:ea typeface="Calibri"/>
                <a:cs typeface="Calibri"/>
                <a:sym typeface="Calibri"/>
              </a:defRPr>
            </a:lvl8pPr>
            <a:lvl9pPr indent="0" lvl="8" marL="0" marR="0" rtl="0" algn="ctr">
              <a:spcBef>
                <a:spcPts val="0"/>
              </a:spcBef>
              <a:spcAft>
                <a:spcPts val="0"/>
              </a:spcAft>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p54"/>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9pPr>
          </a:lstStyle>
          <a:p/>
        </p:txBody>
      </p:sp>
      <p:sp>
        <p:nvSpPr>
          <p:cNvPr id="416" name="Google Shape;416;p54"/>
          <p:cNvSpPr txBox="1"/>
          <p:nvPr>
            <p:ph idx="1" type="body"/>
          </p:nvPr>
        </p:nvSpPr>
        <p:spPr>
          <a:xfrm>
            <a:off x="817033" y="1600201"/>
            <a:ext cx="10871200" cy="4525963"/>
          </a:xfrm>
          <a:prstGeom prst="rect">
            <a:avLst/>
          </a:prstGeom>
          <a:noFill/>
          <a:ln>
            <a:noFill/>
          </a:ln>
        </p:spPr>
        <p:txBody>
          <a:bodyPr anchorCtr="0" anchor="t" bIns="45700" lIns="91425" spcFirstLastPara="1" rIns="91425" wrap="square" tIns="45700">
            <a:noAutofit/>
          </a:bodyPr>
          <a:lstStyle>
            <a:lvl1pPr indent="-339090" lvl="0" marL="457200" marR="0" rtl="0" algn="l">
              <a:spcBef>
                <a:spcPts val="700"/>
              </a:spcBef>
              <a:spcAft>
                <a:spcPts val="0"/>
              </a:spcAft>
              <a:buClr>
                <a:schemeClr val="accent2"/>
              </a:buClr>
              <a:buSzPts val="1740"/>
              <a:buFont typeface="Noto Sans Symbols"/>
              <a:buChar char="◻"/>
              <a:defRPr b="0" i="0" sz="2900" u="none" cap="none" strike="noStrike">
                <a:solidFill>
                  <a:schemeClr val="dk1"/>
                </a:solidFill>
                <a:latin typeface="Twentieth Century"/>
                <a:ea typeface="Twentieth Century"/>
                <a:cs typeface="Twentieth Century"/>
                <a:sym typeface="Twentieth Century"/>
              </a:defRPr>
            </a:lvl1pPr>
            <a:lvl2pPr indent="-344169" lvl="1" marL="914400"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indent="-338137" lvl="2" marL="1371600"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indent="-323850" lvl="3" marL="1828800"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indent="-311150" lvl="4" marL="2286000"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indent="-342900" lvl="5" marL="2743200"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417" name="Google Shape;417;p54"/>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8" name="Google Shape;418;p54"/>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9" name="Google Shape;419;p54"/>
          <p:cNvSpPr/>
          <p:nvPr/>
        </p:nvSpPr>
        <p:spPr>
          <a:xfrm>
            <a:off x="0" y="1235075"/>
            <a:ext cx="12192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20" name="Google Shape;420;p54"/>
          <p:cNvSpPr/>
          <p:nvPr/>
        </p:nvSpPr>
        <p:spPr>
          <a:xfrm>
            <a:off x="0" y="1279525"/>
            <a:ext cx="7112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21" name="Google Shape;421;p54"/>
          <p:cNvSpPr/>
          <p:nvPr/>
        </p:nvSpPr>
        <p:spPr>
          <a:xfrm>
            <a:off x="787400" y="1279525"/>
            <a:ext cx="1140460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422" name="Google Shape;422;p54"/>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 name="Shape 512"/>
        <p:cNvGrpSpPr/>
        <p:nvPr/>
      </p:nvGrpSpPr>
      <p:grpSpPr>
        <a:xfrm>
          <a:off x="0" y="0"/>
          <a:ext cx="0" cy="0"/>
          <a:chOff x="0" y="0"/>
          <a:chExt cx="0" cy="0"/>
        </a:xfrm>
      </p:grpSpPr>
      <p:sp>
        <p:nvSpPr>
          <p:cNvPr id="513" name="Google Shape;513;p67"/>
          <p:cNvSpPr txBox="1"/>
          <p:nvPr>
            <p:ph type="title"/>
          </p:nvPr>
        </p:nvSpPr>
        <p:spPr>
          <a:xfrm>
            <a:off x="812800" y="228600"/>
            <a:ext cx="108712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4400" u="none" cap="none" strike="noStrike">
                <a:solidFill>
                  <a:schemeClr val="dk2"/>
                </a:solidFill>
                <a:latin typeface="Twentieth Century"/>
                <a:ea typeface="Twentieth Century"/>
                <a:cs typeface="Twentieth Century"/>
                <a:sym typeface="Twentieth Century"/>
              </a:defRPr>
            </a:lvl9pPr>
          </a:lstStyle>
          <a:p/>
        </p:txBody>
      </p:sp>
      <p:sp>
        <p:nvSpPr>
          <p:cNvPr id="514" name="Google Shape;514;p67"/>
          <p:cNvSpPr txBox="1"/>
          <p:nvPr>
            <p:ph idx="1" type="body"/>
          </p:nvPr>
        </p:nvSpPr>
        <p:spPr>
          <a:xfrm>
            <a:off x="817033" y="1600201"/>
            <a:ext cx="10871200" cy="4525963"/>
          </a:xfrm>
          <a:prstGeom prst="rect">
            <a:avLst/>
          </a:prstGeom>
          <a:noFill/>
          <a:ln>
            <a:noFill/>
          </a:ln>
        </p:spPr>
        <p:txBody>
          <a:bodyPr anchorCtr="0" anchor="t" bIns="45700" lIns="91425" spcFirstLastPara="1" rIns="91425" wrap="square" tIns="45700">
            <a:noAutofit/>
          </a:bodyPr>
          <a:lstStyle>
            <a:lvl1pPr indent="-339090" lvl="0" marL="457200" marR="0" rtl="0" algn="l">
              <a:spcBef>
                <a:spcPts val="700"/>
              </a:spcBef>
              <a:spcAft>
                <a:spcPts val="0"/>
              </a:spcAft>
              <a:buClr>
                <a:schemeClr val="accent2"/>
              </a:buClr>
              <a:buSzPts val="1740"/>
              <a:buFont typeface="Noto Sans Symbols"/>
              <a:buChar char="◻"/>
              <a:defRPr b="0" i="0" sz="2900" u="none" cap="none" strike="noStrike">
                <a:solidFill>
                  <a:schemeClr val="dk1"/>
                </a:solidFill>
                <a:latin typeface="Twentieth Century"/>
                <a:ea typeface="Twentieth Century"/>
                <a:cs typeface="Twentieth Century"/>
                <a:sym typeface="Twentieth Century"/>
              </a:defRPr>
            </a:lvl1pPr>
            <a:lvl2pPr indent="-344169" lvl="1" marL="914400"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indent="-338137" lvl="2" marL="1371600"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indent="-323850" lvl="3" marL="1828800" marR="0" rtl="0" algn="l">
              <a:spcBef>
                <a:spcPts val="400"/>
              </a:spcBef>
              <a:spcAft>
                <a:spcPts val="0"/>
              </a:spcAft>
              <a:buClr>
                <a:srgbClr val="A5AB81"/>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indent="-311150" lvl="4" marL="2286000" marR="0" rtl="0" algn="l">
              <a:spcBef>
                <a:spcPts val="400"/>
              </a:spcBef>
              <a:spcAft>
                <a:spcPts val="0"/>
              </a:spcAft>
              <a:buClr>
                <a:srgbClr val="D8B25C"/>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indent="-342900" lvl="5" marL="2743200"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515" name="Google Shape;515;p67"/>
          <p:cNvSpPr txBox="1"/>
          <p:nvPr>
            <p:ph idx="10" type="dt"/>
          </p:nvPr>
        </p:nvSpPr>
        <p:spPr>
          <a:xfrm>
            <a:off x="8128000" y="6248401"/>
            <a:ext cx="35560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6" name="Google Shape;516;p67"/>
          <p:cNvSpPr txBox="1"/>
          <p:nvPr>
            <p:ph idx="11" type="ftr"/>
          </p:nvPr>
        </p:nvSpPr>
        <p:spPr>
          <a:xfrm>
            <a:off x="812801" y="6248401"/>
            <a:ext cx="7228417"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7" name="Google Shape;517;p67"/>
          <p:cNvSpPr/>
          <p:nvPr/>
        </p:nvSpPr>
        <p:spPr>
          <a:xfrm>
            <a:off x="0" y="1235075"/>
            <a:ext cx="12192000" cy="3190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18" name="Google Shape;518;p67"/>
          <p:cNvSpPr/>
          <p:nvPr/>
        </p:nvSpPr>
        <p:spPr>
          <a:xfrm>
            <a:off x="0" y="1279525"/>
            <a:ext cx="7112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19" name="Google Shape;519;p67"/>
          <p:cNvSpPr/>
          <p:nvPr/>
        </p:nvSpPr>
        <p:spPr>
          <a:xfrm>
            <a:off x="787400" y="1279525"/>
            <a:ext cx="1140460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Twentieth Century"/>
              <a:ea typeface="Twentieth Century"/>
              <a:cs typeface="Twentieth Century"/>
              <a:sym typeface="Twentieth Century"/>
            </a:endParaRPr>
          </a:p>
        </p:txBody>
      </p:sp>
      <p:sp>
        <p:nvSpPr>
          <p:cNvPr id="520" name="Google Shape;520;p67"/>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FFFFFF"/>
              </a:buClr>
              <a:buSzPts val="1400"/>
              <a:buFont typeface="Calibri"/>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0" name="Shape 610"/>
        <p:cNvGrpSpPr/>
        <p:nvPr/>
      </p:nvGrpSpPr>
      <p:grpSpPr>
        <a:xfrm>
          <a:off x="0" y="0"/>
          <a:ext cx="0" cy="0"/>
          <a:chOff x="0" y="0"/>
          <a:chExt cx="0" cy="0"/>
        </a:xfrm>
      </p:grpSpPr>
      <p:sp>
        <p:nvSpPr>
          <p:cNvPr id="611" name="Google Shape;611;p80"/>
          <p:cNvSpPr txBox="1"/>
          <p:nvPr>
            <p:ph type="title"/>
          </p:nvPr>
        </p:nvSpPr>
        <p:spPr>
          <a:xfrm>
            <a:off x="812800" y="228600"/>
            <a:ext cx="108711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2"/>
              </a:buClr>
              <a:buSzPts val="4400"/>
              <a:buFont typeface="Twentieth Century"/>
              <a:buNone/>
              <a:defRPr b="0" i="0" sz="4400" u="none" cap="none" strike="noStrike">
                <a:solidFill>
                  <a:schemeClr val="dk2"/>
                </a:solidFill>
                <a:latin typeface="Twentieth Century"/>
                <a:ea typeface="Twentieth Century"/>
                <a:cs typeface="Twentieth Century"/>
                <a:sym typeface="Twentieth Centur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12" name="Google Shape;612;p80"/>
          <p:cNvSpPr txBox="1"/>
          <p:nvPr>
            <p:ph idx="1" type="body"/>
          </p:nvPr>
        </p:nvSpPr>
        <p:spPr>
          <a:xfrm>
            <a:off x="816864" y="1600200"/>
            <a:ext cx="10871100" cy="4526400"/>
          </a:xfrm>
          <a:prstGeom prst="rect">
            <a:avLst/>
          </a:prstGeom>
          <a:noFill/>
          <a:ln>
            <a:noFill/>
          </a:ln>
        </p:spPr>
        <p:txBody>
          <a:bodyPr anchorCtr="0" anchor="t" bIns="45700" lIns="91425" spcFirstLastPara="1" rIns="91425" wrap="square" tIns="45700">
            <a:noAutofit/>
          </a:bodyPr>
          <a:lstStyle>
            <a:lvl1pPr indent="-339090" lvl="0" marL="457200" marR="0" rtl="0" algn="l">
              <a:spcBef>
                <a:spcPts val="700"/>
              </a:spcBef>
              <a:spcAft>
                <a:spcPts val="0"/>
              </a:spcAft>
              <a:buClr>
                <a:schemeClr val="accent2"/>
              </a:buClr>
              <a:buSzPts val="1740"/>
              <a:buFont typeface="Noto Sans Symbols"/>
              <a:buChar char="◻"/>
              <a:defRPr b="0" i="0" sz="2900" u="none" cap="none" strike="noStrike">
                <a:solidFill>
                  <a:schemeClr val="dk1"/>
                </a:solidFill>
                <a:latin typeface="Twentieth Century"/>
                <a:ea typeface="Twentieth Century"/>
                <a:cs typeface="Twentieth Century"/>
                <a:sym typeface="Twentieth Century"/>
              </a:defRPr>
            </a:lvl1pPr>
            <a:lvl2pPr indent="-344169" lvl="1" marL="914400" marR="0" rtl="0" algn="l">
              <a:spcBef>
                <a:spcPts val="550"/>
              </a:spcBef>
              <a:spcAft>
                <a:spcPts val="0"/>
              </a:spcAft>
              <a:buClr>
                <a:schemeClr val="accent1"/>
              </a:buClr>
              <a:buSzPts val="1820"/>
              <a:buFont typeface="Noto Sans Symbols"/>
              <a:buChar char="🞑"/>
              <a:defRPr b="0" i="0" sz="2600" u="none" cap="none" strike="noStrike">
                <a:solidFill>
                  <a:schemeClr val="dk1"/>
                </a:solidFill>
                <a:latin typeface="Twentieth Century"/>
                <a:ea typeface="Twentieth Century"/>
                <a:cs typeface="Twentieth Century"/>
                <a:sym typeface="Twentieth Century"/>
              </a:defRPr>
            </a:lvl2pPr>
            <a:lvl3pPr indent="-338137" lvl="2" marL="1371600" marR="0" rtl="0" algn="l">
              <a:spcBef>
                <a:spcPts val="500"/>
              </a:spcBef>
              <a:spcAft>
                <a:spcPts val="0"/>
              </a:spcAft>
              <a:buClr>
                <a:schemeClr val="accent2"/>
              </a:buClr>
              <a:buSzPts val="1725"/>
              <a:buFont typeface="Noto Sans Symbols"/>
              <a:buChar char="■"/>
              <a:defRPr b="0" i="0" sz="2300" u="none" cap="none" strike="noStrike">
                <a:solidFill>
                  <a:schemeClr val="dk1"/>
                </a:solidFill>
                <a:latin typeface="Twentieth Century"/>
                <a:ea typeface="Twentieth Century"/>
                <a:cs typeface="Twentieth Century"/>
                <a:sym typeface="Twentieth Century"/>
              </a:defRPr>
            </a:lvl3pPr>
            <a:lvl4pPr indent="-323850" lvl="3" marL="18288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Twentieth Century"/>
                <a:ea typeface="Twentieth Century"/>
                <a:cs typeface="Twentieth Century"/>
                <a:sym typeface="Twentieth Century"/>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Twentieth Century"/>
                <a:ea typeface="Twentieth Century"/>
                <a:cs typeface="Twentieth Century"/>
                <a:sym typeface="Twentieth Century"/>
              </a:defRPr>
            </a:lvl5pPr>
            <a:lvl6pPr indent="-342900" lvl="5" marL="2743200" marR="0" rtl="0" algn="l">
              <a:spcBef>
                <a:spcPts val="36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6pPr>
            <a:lvl7pPr indent="-342900" lvl="6" marL="3200400" marR="0" rtl="0" algn="l">
              <a:spcBef>
                <a:spcPts val="360"/>
              </a:spcBef>
              <a:spcAft>
                <a:spcPts val="0"/>
              </a:spcAft>
              <a:buClr>
                <a:schemeClr val="accent2"/>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7pPr>
            <a:lvl8pPr indent="-342900" lvl="7" marL="3657600" marR="0" rtl="0" algn="l">
              <a:spcBef>
                <a:spcPts val="360"/>
              </a:spcBef>
              <a:spcAft>
                <a:spcPts val="0"/>
              </a:spcAft>
              <a:buClr>
                <a:schemeClr val="accent3"/>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8pPr>
            <a:lvl9pPr indent="-342900" lvl="8" marL="4114800" marR="0" rtl="0" algn="l">
              <a:spcBef>
                <a:spcPts val="360"/>
              </a:spcBef>
              <a:spcAft>
                <a:spcPts val="0"/>
              </a:spcAft>
              <a:buClr>
                <a:schemeClr val="accent4"/>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9pPr>
          </a:lstStyle>
          <a:p/>
        </p:txBody>
      </p:sp>
      <p:sp>
        <p:nvSpPr>
          <p:cNvPr id="613" name="Google Shape;613;p80"/>
          <p:cNvSpPr txBox="1"/>
          <p:nvPr>
            <p:ph idx="10" type="dt"/>
          </p:nvPr>
        </p:nvSpPr>
        <p:spPr>
          <a:xfrm>
            <a:off x="8128000" y="6248401"/>
            <a:ext cx="35559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4" name="Google Shape;614;p80"/>
          <p:cNvSpPr txBox="1"/>
          <p:nvPr>
            <p:ph idx="11" type="ftr"/>
          </p:nvPr>
        </p:nvSpPr>
        <p:spPr>
          <a:xfrm>
            <a:off x="812801" y="6248207"/>
            <a:ext cx="72282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5" name="Google Shape;615;p80"/>
          <p:cNvSpPr/>
          <p:nvPr/>
        </p:nvSpPr>
        <p:spPr>
          <a:xfrm>
            <a:off x="0" y="1234440"/>
            <a:ext cx="12192000" cy="320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6" name="Google Shape;616;p80"/>
          <p:cNvSpPr/>
          <p:nvPr/>
        </p:nvSpPr>
        <p:spPr>
          <a:xfrm>
            <a:off x="0" y="1280160"/>
            <a:ext cx="711300" cy="228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7" name="Google Shape;617;p80"/>
          <p:cNvSpPr/>
          <p:nvPr/>
        </p:nvSpPr>
        <p:spPr>
          <a:xfrm>
            <a:off x="787400" y="1280160"/>
            <a:ext cx="11404500" cy="228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8" name="Google Shape;618;p80"/>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rgbClr val="FFFFFF"/>
                </a:solidFill>
                <a:latin typeface="Calibri"/>
                <a:ea typeface="Calibri"/>
                <a:cs typeface="Calibri"/>
                <a:sym typeface="Calibri"/>
              </a:defRPr>
            </a:lvl1pPr>
            <a:lvl2pPr indent="0" lvl="1" marL="0" marR="0" rtl="0" algn="ctr">
              <a:spcBef>
                <a:spcPts val="0"/>
              </a:spcBef>
              <a:spcAft>
                <a:spcPts val="0"/>
              </a:spcAft>
              <a:buNone/>
              <a:defRPr b="1" i="0" sz="1400" u="none" cap="none" strike="noStrike">
                <a:solidFill>
                  <a:srgbClr val="FFFFFF"/>
                </a:solidFill>
                <a:latin typeface="Calibri"/>
                <a:ea typeface="Calibri"/>
                <a:cs typeface="Calibri"/>
                <a:sym typeface="Calibri"/>
              </a:defRPr>
            </a:lvl2pPr>
            <a:lvl3pPr indent="0" lvl="2" marL="0" marR="0" rtl="0" algn="ctr">
              <a:spcBef>
                <a:spcPts val="0"/>
              </a:spcBef>
              <a:spcAft>
                <a:spcPts val="0"/>
              </a:spcAft>
              <a:buNone/>
              <a:defRPr b="1" i="0" sz="1400" u="none" cap="none" strike="noStrike">
                <a:solidFill>
                  <a:srgbClr val="FFFFFF"/>
                </a:solidFill>
                <a:latin typeface="Calibri"/>
                <a:ea typeface="Calibri"/>
                <a:cs typeface="Calibri"/>
                <a:sym typeface="Calibri"/>
              </a:defRPr>
            </a:lvl3pPr>
            <a:lvl4pPr indent="0" lvl="3" marL="0" marR="0" rtl="0" algn="ctr">
              <a:spcBef>
                <a:spcPts val="0"/>
              </a:spcBef>
              <a:spcAft>
                <a:spcPts val="0"/>
              </a:spcAft>
              <a:buNone/>
              <a:defRPr b="1" i="0" sz="1400" u="none" cap="none" strike="noStrike">
                <a:solidFill>
                  <a:srgbClr val="FFFFFF"/>
                </a:solidFill>
                <a:latin typeface="Calibri"/>
                <a:ea typeface="Calibri"/>
                <a:cs typeface="Calibri"/>
                <a:sym typeface="Calibri"/>
              </a:defRPr>
            </a:lvl4pPr>
            <a:lvl5pPr indent="0" lvl="4" marL="0" marR="0" rtl="0" algn="ctr">
              <a:spcBef>
                <a:spcPts val="0"/>
              </a:spcBef>
              <a:spcAft>
                <a:spcPts val="0"/>
              </a:spcAft>
              <a:buNone/>
              <a:defRPr b="1" i="0" sz="1400" u="none" cap="none" strike="noStrike">
                <a:solidFill>
                  <a:srgbClr val="FFFFFF"/>
                </a:solidFill>
                <a:latin typeface="Calibri"/>
                <a:ea typeface="Calibri"/>
                <a:cs typeface="Calibri"/>
                <a:sym typeface="Calibri"/>
              </a:defRPr>
            </a:lvl5pPr>
            <a:lvl6pPr indent="0" lvl="5" marL="0" marR="0" rtl="0" algn="ctr">
              <a:spcBef>
                <a:spcPts val="0"/>
              </a:spcBef>
              <a:spcAft>
                <a:spcPts val="0"/>
              </a:spcAft>
              <a:buNone/>
              <a:defRPr b="1" i="0" sz="1400" u="none" cap="none" strike="noStrike">
                <a:solidFill>
                  <a:srgbClr val="FFFFFF"/>
                </a:solidFill>
                <a:latin typeface="Calibri"/>
                <a:ea typeface="Calibri"/>
                <a:cs typeface="Calibri"/>
                <a:sym typeface="Calibri"/>
              </a:defRPr>
            </a:lvl6pPr>
            <a:lvl7pPr indent="0" lvl="6" marL="0" marR="0" rtl="0" algn="ctr">
              <a:spcBef>
                <a:spcPts val="0"/>
              </a:spcBef>
              <a:spcAft>
                <a:spcPts val="0"/>
              </a:spcAft>
              <a:buNone/>
              <a:defRPr b="1" i="0" sz="1400" u="none" cap="none" strike="noStrike">
                <a:solidFill>
                  <a:srgbClr val="FFFFFF"/>
                </a:solidFill>
                <a:latin typeface="Calibri"/>
                <a:ea typeface="Calibri"/>
                <a:cs typeface="Calibri"/>
                <a:sym typeface="Calibri"/>
              </a:defRPr>
            </a:lvl7pPr>
            <a:lvl8pPr indent="0" lvl="7" marL="0" marR="0" rtl="0" algn="ctr">
              <a:spcBef>
                <a:spcPts val="0"/>
              </a:spcBef>
              <a:spcAft>
                <a:spcPts val="0"/>
              </a:spcAft>
              <a:buNone/>
              <a:defRPr b="1" i="0" sz="1400" u="none" cap="none" strike="noStrike">
                <a:solidFill>
                  <a:srgbClr val="FFFFFF"/>
                </a:solidFill>
                <a:latin typeface="Calibri"/>
                <a:ea typeface="Calibri"/>
                <a:cs typeface="Calibri"/>
                <a:sym typeface="Calibri"/>
              </a:defRPr>
            </a:lvl8pPr>
            <a:lvl9pPr indent="0" lvl="8" marL="0" marR="0" rtl="0" algn="ctr">
              <a:spcBef>
                <a:spcPts val="0"/>
              </a:spcBef>
              <a:spcAft>
                <a:spcPts val="0"/>
              </a:spcAft>
              <a:buNone/>
              <a:defRPr b="1" i="0" sz="14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25.png"/><Relationship Id="rId6"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35.png"/><Relationship Id="rId6"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33.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drive.google.com/file/d/1kJBAfcNQmTSBmRdJLo4glO830kdIxf-Z/view" TargetMode="External"/><Relationship Id="rId5" Type="http://schemas.openxmlformats.org/officeDocument/2006/relationships/image" Target="../media/image3.png"/><Relationship Id="rId6"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4.png"/><Relationship Id="rId5"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 Id="rId3" Type="http://schemas.openxmlformats.org/officeDocument/2006/relationships/hyperlink" Target="mailto:brainiacsng@gmail.com" TargetMode="External"/><Relationship Id="rId4" Type="http://schemas.openxmlformats.org/officeDocument/2006/relationships/hyperlink" Target="mailto:brainiacsng@gmail.com" TargetMode="External"/><Relationship Id="rId5" Type="http://schemas.openxmlformats.org/officeDocument/2006/relationships/hyperlink" Target="http://www.brainiacs.com.ng/" TargetMode="External"/><Relationship Id="rId6" Type="http://schemas.openxmlformats.org/officeDocument/2006/relationships/image" Target="../media/image9.png"/><Relationship Id="rId7"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jp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4"/>
          <p:cNvSpPr txBox="1"/>
          <p:nvPr>
            <p:ph idx="2" type="body"/>
          </p:nvPr>
        </p:nvSpPr>
        <p:spPr>
          <a:xfrm>
            <a:off x="2514600" y="5410200"/>
            <a:ext cx="8229600" cy="457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125"/>
              <a:buNone/>
            </a:pPr>
            <a:r>
              <a:rPr i="1" lang="en-GB">
                <a:solidFill>
                  <a:srgbClr val="17375E"/>
                </a:solidFill>
              </a:rPr>
              <a:t>…Nurturing STEM Skills for the future</a:t>
            </a:r>
            <a:endParaRPr/>
          </a:p>
        </p:txBody>
      </p:sp>
      <p:sp>
        <p:nvSpPr>
          <p:cNvPr id="649" name="Google Shape;649;p84"/>
          <p:cNvSpPr txBox="1"/>
          <p:nvPr/>
        </p:nvSpPr>
        <p:spPr>
          <a:xfrm>
            <a:off x="1564730" y="6273800"/>
            <a:ext cx="346447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375E"/>
              </a:buClr>
              <a:buSzPts val="1600"/>
              <a:buFont typeface="Garamond"/>
              <a:buNone/>
            </a:pPr>
            <a:r>
              <a:rPr b="0" i="0" lang="en-GB" sz="1600" u="none" cap="none" strike="noStrike">
                <a:solidFill>
                  <a:srgbClr val="17375E"/>
                </a:solidFill>
                <a:latin typeface="Garamond"/>
                <a:ea typeface="Garamond"/>
                <a:cs typeface="Garamond"/>
                <a:sym typeface="Garamond"/>
              </a:rPr>
              <a:t>www.brainiacs.com.ng</a:t>
            </a:r>
            <a:endParaRPr/>
          </a:p>
        </p:txBody>
      </p:sp>
      <p:sp>
        <p:nvSpPr>
          <p:cNvPr id="650" name="Google Shape;650;p84"/>
          <p:cNvSpPr txBox="1"/>
          <p:nvPr/>
        </p:nvSpPr>
        <p:spPr>
          <a:xfrm>
            <a:off x="8113643" y="6273800"/>
            <a:ext cx="38100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375E"/>
              </a:buClr>
              <a:buSzPts val="1600"/>
              <a:buFont typeface="Courier New"/>
              <a:buNone/>
            </a:pPr>
            <a:r>
              <a:rPr b="0" i="1" lang="en-GB" sz="1600" u="none" cap="none" strike="noStrike">
                <a:solidFill>
                  <a:srgbClr val="17375E"/>
                </a:solidFill>
                <a:latin typeface="Courier New"/>
                <a:ea typeface="Courier New"/>
                <a:cs typeface="Courier New"/>
                <a:sym typeface="Courier New"/>
              </a:rPr>
              <a:t>Learn, Play, Innovate</a:t>
            </a:r>
            <a:endParaRPr b="0" i="1" sz="1800" u="none" cap="none" strike="noStrike">
              <a:solidFill>
                <a:srgbClr val="17375E"/>
              </a:solidFill>
              <a:latin typeface="Courier New"/>
              <a:ea typeface="Courier New"/>
              <a:cs typeface="Courier New"/>
              <a:sym typeface="Courier New"/>
            </a:endParaRPr>
          </a:p>
        </p:txBody>
      </p:sp>
      <p:sp>
        <p:nvSpPr>
          <p:cNvPr id="651" name="Google Shape;651;p84"/>
          <p:cNvSpPr txBox="1"/>
          <p:nvPr/>
        </p:nvSpPr>
        <p:spPr>
          <a:xfrm>
            <a:off x="7772400" y="330200"/>
            <a:ext cx="16764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375E"/>
              </a:buClr>
              <a:buSzPts val="2000"/>
              <a:buFont typeface="Courier New"/>
              <a:buNone/>
            </a:pPr>
            <a:r>
              <a:rPr b="1" i="0" lang="en-GB" sz="2000" u="none" cap="none" strike="noStrike">
                <a:solidFill>
                  <a:srgbClr val="17375E"/>
                </a:solidFill>
                <a:latin typeface="Courier New"/>
                <a:ea typeface="Courier New"/>
                <a:cs typeface="Courier New"/>
                <a:sym typeface="Courier New"/>
              </a:rPr>
              <a:t>Coding</a:t>
            </a:r>
            <a:endParaRPr/>
          </a:p>
        </p:txBody>
      </p:sp>
      <p:sp>
        <p:nvSpPr>
          <p:cNvPr id="652" name="Google Shape;652;p84"/>
          <p:cNvSpPr txBox="1"/>
          <p:nvPr/>
        </p:nvSpPr>
        <p:spPr>
          <a:xfrm>
            <a:off x="4948237" y="330200"/>
            <a:ext cx="16764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375E"/>
              </a:buClr>
              <a:buSzPts val="2000"/>
              <a:buFont typeface="Courier New"/>
              <a:buNone/>
            </a:pPr>
            <a:r>
              <a:rPr b="1" i="0" lang="en-GB" sz="2000" u="none" cap="none" strike="noStrike">
                <a:solidFill>
                  <a:srgbClr val="17375E"/>
                </a:solidFill>
                <a:latin typeface="Courier New"/>
                <a:ea typeface="Courier New"/>
                <a:cs typeface="Courier New"/>
                <a:sym typeface="Courier New"/>
              </a:rPr>
              <a:t>Robotics</a:t>
            </a:r>
            <a:endParaRPr/>
          </a:p>
        </p:txBody>
      </p:sp>
      <p:sp>
        <p:nvSpPr>
          <p:cNvPr id="653" name="Google Shape;653;p84"/>
          <p:cNvSpPr txBox="1"/>
          <p:nvPr/>
        </p:nvSpPr>
        <p:spPr>
          <a:xfrm>
            <a:off x="5867400" y="1535112"/>
            <a:ext cx="5105400" cy="83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7375E"/>
              </a:buClr>
              <a:buSzPts val="2000"/>
              <a:buFont typeface="Courier New"/>
              <a:buNone/>
            </a:pPr>
            <a:r>
              <a:rPr b="1" i="0" lang="en-GB" sz="2000" u="none" cap="none" strike="noStrike">
                <a:solidFill>
                  <a:srgbClr val="17375E"/>
                </a:solidFill>
                <a:latin typeface="Courier New"/>
                <a:ea typeface="Courier New"/>
                <a:cs typeface="Courier New"/>
                <a:sym typeface="Courier New"/>
              </a:rPr>
              <a:t>Games and Apps Development</a:t>
            </a:r>
            <a:endParaRPr/>
          </a:p>
        </p:txBody>
      </p:sp>
      <p:pic>
        <p:nvPicPr>
          <p:cNvPr id="654" name="Google Shape;654;p84"/>
          <p:cNvPicPr preferRelativeResize="0"/>
          <p:nvPr/>
        </p:nvPicPr>
        <p:blipFill rotWithShape="1">
          <a:blip r:embed="rId3">
            <a:alphaModFix/>
          </a:blip>
          <a:srcRect b="0" l="0" r="0" t="0"/>
          <a:stretch/>
        </p:blipFill>
        <p:spPr>
          <a:xfrm>
            <a:off x="762000" y="276050"/>
            <a:ext cx="3048000" cy="1781350"/>
          </a:xfrm>
          <a:prstGeom prst="rect">
            <a:avLst/>
          </a:prstGeom>
          <a:noFill/>
          <a:ln>
            <a:noFill/>
          </a:ln>
        </p:spPr>
      </p:pic>
      <p:sp>
        <p:nvSpPr>
          <p:cNvPr id="655" name="Google Shape;655;p84"/>
          <p:cNvSpPr txBox="1"/>
          <p:nvPr>
            <p:ph idx="1" type="body"/>
          </p:nvPr>
        </p:nvSpPr>
        <p:spPr>
          <a:xfrm>
            <a:off x="439100" y="2527350"/>
            <a:ext cx="6412200" cy="142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655"/>
              <a:buNone/>
            </a:pPr>
            <a:r>
              <a:rPr lang="en-GB" sz="4000">
                <a:solidFill>
                  <a:schemeClr val="dk1"/>
                </a:solidFill>
              </a:rPr>
              <a:t>Face Detection: AI with Pictoblox</a:t>
            </a:r>
            <a:endParaRPr sz="4000">
              <a:solidFill>
                <a:schemeClr val="dk1"/>
              </a:solidFill>
            </a:endParaRPr>
          </a:p>
        </p:txBody>
      </p:sp>
      <p:sp>
        <p:nvSpPr>
          <p:cNvPr id="656" name="Google Shape;656;p84"/>
          <p:cNvSpPr txBox="1"/>
          <p:nvPr/>
        </p:nvSpPr>
        <p:spPr>
          <a:xfrm>
            <a:off x="7400400" y="2641650"/>
            <a:ext cx="4410600" cy="119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1811"/>
              </a:buClr>
              <a:buSzPts val="3800"/>
              <a:buFont typeface="Arial"/>
              <a:buNone/>
            </a:pPr>
            <a:r>
              <a:rPr b="1" i="0" lang="en-GB" sz="3800" u="none" cap="none" strike="noStrike">
                <a:solidFill>
                  <a:srgbClr val="1B1811"/>
                </a:solidFill>
                <a:latin typeface="Courier New"/>
                <a:ea typeface="Courier New"/>
                <a:cs typeface="Courier New"/>
                <a:sym typeface="Courier New"/>
              </a:rPr>
              <a:t> </a:t>
            </a:r>
            <a:r>
              <a:rPr b="1" lang="en-GB" sz="3800">
                <a:solidFill>
                  <a:srgbClr val="1B1811"/>
                </a:solidFill>
                <a:latin typeface="Courier New"/>
                <a:ea typeface="Courier New"/>
                <a:cs typeface="Courier New"/>
                <a:sym typeface="Courier New"/>
              </a:rPr>
              <a:t>Artificial Intelligence</a:t>
            </a:r>
            <a:endParaRPr b="1" i="0" sz="3800" u="none" cap="none" strike="noStrike">
              <a:solidFill>
                <a:srgbClr val="1B1811"/>
              </a:solidFill>
              <a:latin typeface="Courier New"/>
              <a:ea typeface="Courier New"/>
              <a:cs typeface="Courier New"/>
              <a:sym typeface="Courier New"/>
            </a:endParaRPr>
          </a:p>
        </p:txBody>
      </p:sp>
      <p:sp>
        <p:nvSpPr>
          <p:cNvPr id="657" name="Google Shape;657;p84"/>
          <p:cNvSpPr txBox="1"/>
          <p:nvPr/>
        </p:nvSpPr>
        <p:spPr>
          <a:xfrm>
            <a:off x="9753600" y="330200"/>
            <a:ext cx="24384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Courier New"/>
              <a:buNone/>
            </a:pPr>
            <a:r>
              <a:rPr b="1" i="0" lang="en-GB" sz="2000" u="none" cap="none" strike="noStrike">
                <a:solidFill>
                  <a:srgbClr val="FFFFFF"/>
                </a:solidFill>
                <a:latin typeface="Courier New"/>
                <a:ea typeface="Courier New"/>
                <a:cs typeface="Courier New"/>
                <a:sym typeface="Courier New"/>
              </a:rPr>
              <a:t>Circuit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3"/>
          <p:cNvSpPr/>
          <p:nvPr/>
        </p:nvSpPr>
        <p:spPr>
          <a:xfrm>
            <a:off x="0" y="6425208"/>
            <a:ext cx="2057400" cy="4001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770" name="Google Shape;770;p93"/>
          <p:cNvSpPr/>
          <p:nvPr/>
        </p:nvSpPr>
        <p:spPr>
          <a:xfrm>
            <a:off x="10024416" y="6425208"/>
            <a:ext cx="2056525" cy="4001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771" name="Google Shape;771;p93"/>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772" name="Google Shape;772;p93"/>
          <p:cNvSpPr txBox="1"/>
          <p:nvPr>
            <p:ph type="title"/>
          </p:nvPr>
        </p:nvSpPr>
        <p:spPr>
          <a:xfrm>
            <a:off x="2344800" y="168650"/>
            <a:ext cx="7502400" cy="92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sz="4410">
                <a:solidFill>
                  <a:schemeClr val="dk1"/>
                </a:solidFill>
                <a:latin typeface="Garamond"/>
                <a:ea typeface="Garamond"/>
                <a:cs typeface="Garamond"/>
                <a:sym typeface="Garamond"/>
              </a:rPr>
              <a:t>Adding sprite</a:t>
            </a:r>
            <a:endParaRPr sz="3959"/>
          </a:p>
        </p:txBody>
      </p:sp>
      <p:sp>
        <p:nvSpPr>
          <p:cNvPr id="773" name="Google Shape;773;p93"/>
          <p:cNvSpPr txBox="1"/>
          <p:nvPr>
            <p:ph idx="1" type="body"/>
          </p:nvPr>
        </p:nvSpPr>
        <p:spPr>
          <a:xfrm>
            <a:off x="103325" y="1600200"/>
            <a:ext cx="4737600" cy="558300"/>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150000"/>
              </a:lnSpc>
              <a:spcBef>
                <a:spcPts val="700"/>
              </a:spcBef>
              <a:spcAft>
                <a:spcPts val="0"/>
              </a:spcAft>
              <a:buNone/>
            </a:pPr>
            <a:r>
              <a:rPr lang="en-GB" sz="2400">
                <a:latin typeface="Garamond"/>
                <a:ea typeface="Garamond"/>
                <a:cs typeface="Garamond"/>
                <a:sym typeface="Garamond"/>
              </a:rPr>
              <a:t>Add a </a:t>
            </a:r>
            <a:r>
              <a:rPr b="1" lang="en-GB" sz="2400">
                <a:latin typeface="Garamond"/>
                <a:ea typeface="Garamond"/>
                <a:cs typeface="Garamond"/>
                <a:sym typeface="Garamond"/>
              </a:rPr>
              <a:t>square box</a:t>
            </a:r>
            <a:r>
              <a:rPr lang="en-GB" sz="2400">
                <a:latin typeface="Garamond"/>
                <a:ea typeface="Garamond"/>
                <a:cs typeface="Garamond"/>
                <a:sym typeface="Garamond"/>
              </a:rPr>
              <a:t> sprite to the stage</a:t>
            </a:r>
            <a:endParaRPr sz="2400">
              <a:latin typeface="Garamond"/>
              <a:ea typeface="Garamond"/>
              <a:cs typeface="Garamond"/>
              <a:sym typeface="Garamond"/>
            </a:endParaRPr>
          </a:p>
        </p:txBody>
      </p:sp>
      <p:sp>
        <p:nvSpPr>
          <p:cNvPr id="774" name="Google Shape;774;p93"/>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775" name="Google Shape;775;p93"/>
          <p:cNvPicPr preferRelativeResize="0"/>
          <p:nvPr/>
        </p:nvPicPr>
        <p:blipFill rotWithShape="1">
          <a:blip r:embed="rId4">
            <a:alphaModFix/>
          </a:blip>
          <a:srcRect b="6351" l="0" r="0" t="4067"/>
          <a:stretch/>
        </p:blipFill>
        <p:spPr>
          <a:xfrm>
            <a:off x="2743200" y="2382032"/>
            <a:ext cx="8027326" cy="4043167"/>
          </a:xfrm>
          <a:prstGeom prst="rect">
            <a:avLst/>
          </a:prstGeom>
          <a:noFill/>
          <a:ln>
            <a:noFill/>
          </a:ln>
        </p:spPr>
      </p:pic>
      <p:cxnSp>
        <p:nvCxnSpPr>
          <p:cNvPr id="776" name="Google Shape;776;p93"/>
          <p:cNvCxnSpPr>
            <a:stCxn id="777" idx="2"/>
          </p:cNvCxnSpPr>
          <p:nvPr/>
        </p:nvCxnSpPr>
        <p:spPr>
          <a:xfrm flipH="1" rot="-5400000">
            <a:off x="3963175" y="1845000"/>
            <a:ext cx="1949100" cy="6218400"/>
          </a:xfrm>
          <a:prstGeom prst="bentConnector2">
            <a:avLst/>
          </a:prstGeom>
          <a:noFill/>
          <a:ln cap="flat" cmpd="sng" w="1905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777" name="Google Shape;777;p93"/>
          <p:cNvSpPr/>
          <p:nvPr/>
        </p:nvSpPr>
        <p:spPr>
          <a:xfrm>
            <a:off x="370675" y="2683650"/>
            <a:ext cx="2915700" cy="12960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1</a:t>
            </a:r>
            <a:r>
              <a:rPr b="1" i="0" lang="en-GB" sz="2000" u="none" cap="none" strike="noStrike">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Right click on it and select delete from the drop-down to delete tobi sprite.</a:t>
            </a:r>
            <a:endParaRPr b="0" i="0" sz="2000" u="none" cap="none" strike="noStrike">
              <a:solidFill>
                <a:schemeClr val="dk1"/>
              </a:solidFill>
              <a:latin typeface="Twentieth Century"/>
              <a:ea typeface="Twentieth Century"/>
              <a:cs typeface="Twentieth Century"/>
              <a:sym typeface="Twentieth Century"/>
            </a:endParaRPr>
          </a:p>
        </p:txBody>
      </p:sp>
      <p:cxnSp>
        <p:nvCxnSpPr>
          <p:cNvPr id="778" name="Google Shape;778;p93"/>
          <p:cNvCxnSpPr>
            <a:stCxn id="779" idx="2"/>
          </p:cNvCxnSpPr>
          <p:nvPr/>
        </p:nvCxnSpPr>
        <p:spPr>
          <a:xfrm rot="5400000">
            <a:off x="8396675" y="4538000"/>
            <a:ext cx="3376500" cy="89100"/>
          </a:xfrm>
          <a:prstGeom prst="bentConnector3">
            <a:avLst>
              <a:gd fmla="val 50000" name="adj1"/>
            </a:avLst>
          </a:prstGeom>
          <a:noFill/>
          <a:ln cap="flat" cmpd="sng" w="1905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779" name="Google Shape;779;p93"/>
          <p:cNvSpPr/>
          <p:nvPr/>
        </p:nvSpPr>
        <p:spPr>
          <a:xfrm>
            <a:off x="8313575" y="1970300"/>
            <a:ext cx="3631800" cy="9240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2</a:t>
            </a:r>
            <a:r>
              <a:rPr b="1" i="0" lang="en-GB" sz="2000" u="none" cap="none" strike="noStrike">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Click on </a:t>
            </a:r>
            <a:r>
              <a:rPr b="1" lang="en-GB" sz="2000">
                <a:solidFill>
                  <a:schemeClr val="dk1"/>
                </a:solidFill>
                <a:latin typeface="Garamond"/>
                <a:ea typeface="Garamond"/>
                <a:cs typeface="Garamond"/>
                <a:sym typeface="Garamond"/>
              </a:rPr>
              <a:t>add sprite</a:t>
            </a:r>
            <a:r>
              <a:rPr lang="en-GB" sz="2000">
                <a:solidFill>
                  <a:schemeClr val="dk1"/>
                </a:solidFill>
                <a:latin typeface="Garamond"/>
                <a:ea typeface="Garamond"/>
                <a:cs typeface="Garamond"/>
                <a:sym typeface="Garamond"/>
              </a:rPr>
              <a:t> button to add the square box sprite</a:t>
            </a:r>
            <a:endParaRPr sz="2000">
              <a:solidFill>
                <a:schemeClr val="dk1"/>
              </a:solidFill>
              <a:latin typeface="Garamond"/>
              <a:ea typeface="Garamond"/>
              <a:cs typeface="Garamond"/>
              <a:sym typeface="Garamond"/>
            </a:endParaRPr>
          </a:p>
        </p:txBody>
      </p:sp>
      <p:pic>
        <p:nvPicPr>
          <p:cNvPr id="780" name="Google Shape;780;p93"/>
          <p:cNvPicPr preferRelativeResize="0"/>
          <p:nvPr/>
        </p:nvPicPr>
        <p:blipFill rotWithShape="1">
          <a:blip r:embed="rId5">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4"/>
          <p:cNvSpPr txBox="1"/>
          <p:nvPr>
            <p:ph type="title"/>
          </p:nvPr>
        </p:nvSpPr>
        <p:spPr>
          <a:xfrm>
            <a:off x="2698900" y="168650"/>
            <a:ext cx="7502400" cy="92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sz="4410">
                <a:solidFill>
                  <a:schemeClr val="dk1"/>
                </a:solidFill>
                <a:latin typeface="Garamond"/>
                <a:ea typeface="Garamond"/>
                <a:cs typeface="Garamond"/>
                <a:sym typeface="Garamond"/>
              </a:rPr>
              <a:t>Adding sprite</a:t>
            </a:r>
            <a:r>
              <a:rPr b="1" lang="en-GB" sz="2000">
                <a:solidFill>
                  <a:schemeClr val="dk1"/>
                </a:solidFill>
                <a:latin typeface="Garamond"/>
                <a:ea typeface="Garamond"/>
                <a:cs typeface="Garamond"/>
                <a:sym typeface="Garamond"/>
              </a:rPr>
              <a:t>(cont)</a:t>
            </a:r>
            <a:endParaRPr sz="3959"/>
          </a:p>
        </p:txBody>
      </p:sp>
      <p:pic>
        <p:nvPicPr>
          <p:cNvPr id="787" name="Google Shape;787;p94"/>
          <p:cNvPicPr preferRelativeResize="0"/>
          <p:nvPr/>
        </p:nvPicPr>
        <p:blipFill rotWithShape="1">
          <a:blip r:embed="rId3">
            <a:alphaModFix/>
          </a:blip>
          <a:srcRect b="10723" l="0" r="7570" t="1810"/>
          <a:stretch/>
        </p:blipFill>
        <p:spPr>
          <a:xfrm>
            <a:off x="194650" y="2427500"/>
            <a:ext cx="7426662" cy="3951425"/>
          </a:xfrm>
          <a:prstGeom prst="rect">
            <a:avLst/>
          </a:prstGeom>
          <a:noFill/>
          <a:ln>
            <a:noFill/>
          </a:ln>
        </p:spPr>
      </p:pic>
      <p:sp>
        <p:nvSpPr>
          <p:cNvPr id="788" name="Google Shape;788;p94"/>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789" name="Google Shape;789;p94"/>
          <p:cNvSpPr/>
          <p:nvPr/>
        </p:nvSpPr>
        <p:spPr>
          <a:xfrm>
            <a:off x="10024416" y="6425208"/>
            <a:ext cx="20565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790" name="Google Shape;790;p94"/>
          <p:cNvPicPr preferRelativeResize="0"/>
          <p:nvPr/>
        </p:nvPicPr>
        <p:blipFill rotWithShape="1">
          <a:blip r:embed="rId4">
            <a:alphaModFix/>
          </a:blip>
          <a:srcRect b="0" l="0" r="0" t="0"/>
          <a:stretch/>
        </p:blipFill>
        <p:spPr>
          <a:xfrm>
            <a:off x="103334" y="39994"/>
            <a:ext cx="2030266" cy="1181298"/>
          </a:xfrm>
          <a:prstGeom prst="rect">
            <a:avLst/>
          </a:prstGeom>
          <a:noFill/>
          <a:ln>
            <a:noFill/>
          </a:ln>
        </p:spPr>
      </p:pic>
      <p:sp>
        <p:nvSpPr>
          <p:cNvPr id="791" name="Google Shape;791;p94"/>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cxnSp>
        <p:nvCxnSpPr>
          <p:cNvPr id="792" name="Google Shape;792;p94"/>
          <p:cNvCxnSpPr>
            <a:stCxn id="793" idx="2"/>
          </p:cNvCxnSpPr>
          <p:nvPr/>
        </p:nvCxnSpPr>
        <p:spPr>
          <a:xfrm rot="5400000">
            <a:off x="837900" y="3268600"/>
            <a:ext cx="2144100" cy="305100"/>
          </a:xfrm>
          <a:prstGeom prst="bentConnector3">
            <a:avLst>
              <a:gd fmla="val 50000" name="adj1"/>
            </a:avLst>
          </a:prstGeom>
          <a:noFill/>
          <a:ln cap="flat" cmpd="sng" w="1905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793" name="Google Shape;793;p94"/>
          <p:cNvSpPr/>
          <p:nvPr/>
        </p:nvSpPr>
        <p:spPr>
          <a:xfrm>
            <a:off x="400350" y="1681900"/>
            <a:ext cx="3324300" cy="6672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3</a:t>
            </a:r>
            <a:r>
              <a:rPr b="1" i="0" lang="en-GB" sz="2000" u="none" cap="none" strike="noStrike">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add the square box sprite</a:t>
            </a:r>
            <a:endParaRPr b="0" i="0" sz="2000" u="none" cap="none" strike="noStrike">
              <a:solidFill>
                <a:schemeClr val="dk1"/>
              </a:solidFill>
              <a:latin typeface="Twentieth Century"/>
              <a:ea typeface="Twentieth Century"/>
              <a:cs typeface="Twentieth Century"/>
              <a:sym typeface="Twentieth Century"/>
            </a:endParaRPr>
          </a:p>
        </p:txBody>
      </p:sp>
      <p:pic>
        <p:nvPicPr>
          <p:cNvPr id="794" name="Google Shape;794;p94"/>
          <p:cNvPicPr preferRelativeResize="0"/>
          <p:nvPr/>
        </p:nvPicPr>
        <p:blipFill rotWithShape="1">
          <a:blip r:embed="rId5">
            <a:alphaModFix/>
          </a:blip>
          <a:srcRect b="7355" l="57641" r="0" t="0"/>
          <a:stretch/>
        </p:blipFill>
        <p:spPr>
          <a:xfrm>
            <a:off x="8296650" y="1845850"/>
            <a:ext cx="3562600" cy="4380676"/>
          </a:xfrm>
          <a:prstGeom prst="rect">
            <a:avLst/>
          </a:prstGeom>
          <a:noFill/>
          <a:ln>
            <a:noFill/>
          </a:ln>
        </p:spPr>
      </p:pic>
      <p:pic>
        <p:nvPicPr>
          <p:cNvPr id="795" name="Google Shape;795;p94"/>
          <p:cNvPicPr preferRelativeResize="0"/>
          <p:nvPr/>
        </p:nvPicPr>
        <p:blipFill rotWithShape="1">
          <a:blip r:embed="rId6">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5"/>
          <p:cNvSpPr txBox="1"/>
          <p:nvPr>
            <p:ph type="title"/>
          </p:nvPr>
        </p:nvSpPr>
        <p:spPr>
          <a:xfrm>
            <a:off x="2340875" y="-1800"/>
            <a:ext cx="7502400" cy="1354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a:solidFill>
                  <a:schemeClr val="dk1"/>
                </a:solidFill>
                <a:latin typeface="Garamond"/>
                <a:ea typeface="Garamond"/>
                <a:cs typeface="Garamond"/>
                <a:sym typeface="Garamond"/>
              </a:rPr>
              <a:t>Programming to </a:t>
            </a:r>
            <a:r>
              <a:rPr b="1" lang="en-GB">
                <a:solidFill>
                  <a:schemeClr val="dk1"/>
                </a:solidFill>
                <a:latin typeface="Garamond"/>
                <a:ea typeface="Garamond"/>
                <a:cs typeface="Garamond"/>
                <a:sym typeface="Garamond"/>
              </a:rPr>
              <a:t>recognize the</a:t>
            </a:r>
            <a:r>
              <a:rPr b="1" lang="en-GB">
                <a:solidFill>
                  <a:schemeClr val="dk1"/>
                </a:solidFill>
                <a:latin typeface="Garamond"/>
                <a:ea typeface="Garamond"/>
                <a:cs typeface="Garamond"/>
                <a:sym typeface="Garamond"/>
              </a:rPr>
              <a:t> human face</a:t>
            </a:r>
            <a:endParaRPr/>
          </a:p>
        </p:txBody>
      </p:sp>
      <p:sp>
        <p:nvSpPr>
          <p:cNvPr id="802" name="Google Shape;802;p95"/>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803" name="Google Shape;803;p95"/>
          <p:cNvSpPr/>
          <p:nvPr/>
        </p:nvSpPr>
        <p:spPr>
          <a:xfrm>
            <a:off x="10024416" y="6425208"/>
            <a:ext cx="20565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804" name="Google Shape;804;p95"/>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805" name="Google Shape;805;p95"/>
          <p:cNvSpPr txBox="1"/>
          <p:nvPr>
            <p:ph idx="1" type="body"/>
          </p:nvPr>
        </p:nvSpPr>
        <p:spPr>
          <a:xfrm>
            <a:off x="103325" y="1516725"/>
            <a:ext cx="11977500" cy="564000"/>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150000"/>
              </a:lnSpc>
              <a:spcBef>
                <a:spcPts val="700"/>
              </a:spcBef>
              <a:spcAft>
                <a:spcPts val="0"/>
              </a:spcAft>
              <a:buNone/>
            </a:pPr>
            <a:r>
              <a:rPr lang="en-GB" sz="2400">
                <a:latin typeface="Garamond"/>
                <a:ea typeface="Garamond"/>
                <a:cs typeface="Garamond"/>
                <a:sym typeface="Garamond"/>
              </a:rPr>
              <a:t>Select the Square box sprite to write the script.</a:t>
            </a:r>
            <a:endParaRPr sz="2400">
              <a:latin typeface="Garamond"/>
              <a:ea typeface="Garamond"/>
              <a:cs typeface="Garamond"/>
              <a:sym typeface="Garamond"/>
            </a:endParaRPr>
          </a:p>
        </p:txBody>
      </p:sp>
      <p:sp>
        <p:nvSpPr>
          <p:cNvPr id="806" name="Google Shape;806;p95"/>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807" name="Google Shape;807;p95"/>
          <p:cNvPicPr preferRelativeResize="0"/>
          <p:nvPr/>
        </p:nvPicPr>
        <p:blipFill rotWithShape="1">
          <a:blip r:embed="rId4">
            <a:alphaModFix/>
          </a:blip>
          <a:srcRect b="6715" l="0" r="35991" t="9440"/>
          <a:stretch/>
        </p:blipFill>
        <p:spPr>
          <a:xfrm>
            <a:off x="2939324" y="2192475"/>
            <a:ext cx="5747476" cy="4232724"/>
          </a:xfrm>
          <a:prstGeom prst="rect">
            <a:avLst/>
          </a:prstGeom>
          <a:noFill/>
          <a:ln>
            <a:noFill/>
          </a:ln>
        </p:spPr>
      </p:pic>
      <p:cxnSp>
        <p:nvCxnSpPr>
          <p:cNvPr id="808" name="Google Shape;808;p95"/>
          <p:cNvCxnSpPr/>
          <p:nvPr/>
        </p:nvCxnSpPr>
        <p:spPr>
          <a:xfrm flipH="1">
            <a:off x="4073700" y="2358400"/>
            <a:ext cx="2784300" cy="5295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809" name="Google Shape;809;p95"/>
          <p:cNvSpPr/>
          <p:nvPr/>
        </p:nvSpPr>
        <p:spPr>
          <a:xfrm>
            <a:off x="6858825" y="1930500"/>
            <a:ext cx="3165600" cy="15747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1</a:t>
            </a:r>
            <a:r>
              <a:rPr b="1" i="0" lang="en-GB" sz="2000" u="none" cap="none" strike="noStrike">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Drag and drop the when </a:t>
            </a:r>
            <a:r>
              <a:rPr b="1" lang="en-GB" sz="2000">
                <a:solidFill>
                  <a:schemeClr val="dk1"/>
                </a:solidFill>
                <a:latin typeface="Garamond"/>
                <a:ea typeface="Garamond"/>
                <a:cs typeface="Garamond"/>
                <a:sym typeface="Garamond"/>
              </a:rPr>
              <a:t>Green </a:t>
            </a:r>
            <a:r>
              <a:rPr b="1" lang="en-GB" sz="2000">
                <a:solidFill>
                  <a:schemeClr val="dk1"/>
                </a:solidFill>
                <a:latin typeface="Garamond"/>
                <a:ea typeface="Garamond"/>
                <a:cs typeface="Garamond"/>
                <a:sym typeface="Garamond"/>
              </a:rPr>
              <a:t>flag clicked block</a:t>
            </a:r>
            <a:r>
              <a:rPr lang="en-GB" sz="2000">
                <a:solidFill>
                  <a:schemeClr val="dk1"/>
                </a:solidFill>
                <a:latin typeface="Garamond"/>
                <a:ea typeface="Garamond"/>
                <a:cs typeface="Garamond"/>
                <a:sym typeface="Garamond"/>
              </a:rPr>
              <a:t> to execute the program every time the green flag is clicked.</a:t>
            </a:r>
            <a:endParaRPr b="0" i="0" sz="2000" u="none" cap="none" strike="noStrike">
              <a:solidFill>
                <a:schemeClr val="dk1"/>
              </a:solidFill>
              <a:latin typeface="Twentieth Century"/>
              <a:ea typeface="Twentieth Century"/>
              <a:cs typeface="Twentieth Century"/>
              <a:sym typeface="Twentieth Century"/>
            </a:endParaRPr>
          </a:p>
        </p:txBody>
      </p:sp>
      <p:sp>
        <p:nvSpPr>
          <p:cNvPr id="810" name="Google Shape;810;p95"/>
          <p:cNvSpPr/>
          <p:nvPr/>
        </p:nvSpPr>
        <p:spPr>
          <a:xfrm>
            <a:off x="6188450" y="4066700"/>
            <a:ext cx="3759000" cy="13914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2</a:t>
            </a:r>
            <a:r>
              <a:rPr b="1" i="0" lang="en-GB" sz="2000" u="none" cap="none" strike="noStrike">
                <a:solidFill>
                  <a:schemeClr val="dk1"/>
                </a:solidFill>
                <a:latin typeface="Garamond"/>
                <a:ea typeface="Garamond"/>
                <a:cs typeface="Garamond"/>
                <a:sym typeface="Garamond"/>
              </a:rPr>
              <a:t>) Search for and </a:t>
            </a:r>
            <a:r>
              <a:rPr lang="en-GB" sz="2000">
                <a:solidFill>
                  <a:schemeClr val="dk1"/>
                </a:solidFill>
                <a:latin typeface="Garamond"/>
                <a:ea typeface="Garamond"/>
                <a:cs typeface="Garamond"/>
                <a:sym typeface="Garamond"/>
              </a:rPr>
              <a:t>Click the </a:t>
            </a:r>
            <a:r>
              <a:rPr b="1" lang="en-GB" sz="2000">
                <a:solidFill>
                  <a:schemeClr val="dk1"/>
                </a:solidFill>
                <a:latin typeface="Garamond"/>
                <a:ea typeface="Garamond"/>
                <a:cs typeface="Garamond"/>
                <a:sym typeface="Garamond"/>
              </a:rPr>
              <a:t>Face extension</a:t>
            </a:r>
            <a:r>
              <a:rPr lang="en-GB" sz="2000">
                <a:solidFill>
                  <a:schemeClr val="dk1"/>
                </a:solidFill>
                <a:latin typeface="Garamond"/>
                <a:ea typeface="Garamond"/>
                <a:cs typeface="Garamond"/>
                <a:sym typeface="Garamond"/>
              </a:rPr>
              <a:t> palette to turn the camera ON. </a:t>
            </a:r>
            <a:r>
              <a:rPr lang="en-GB" sz="2000">
                <a:solidFill>
                  <a:schemeClr val="dk1"/>
                </a:solidFill>
                <a:latin typeface="Garamond"/>
                <a:ea typeface="Garamond"/>
                <a:cs typeface="Garamond"/>
                <a:sym typeface="Garamond"/>
              </a:rPr>
              <a:t>Drag out the </a:t>
            </a:r>
            <a:r>
              <a:rPr b="1" lang="en-GB" sz="2000">
                <a:solidFill>
                  <a:schemeClr val="dk1"/>
                </a:solidFill>
                <a:latin typeface="Garamond"/>
                <a:ea typeface="Garamond"/>
                <a:cs typeface="Garamond"/>
                <a:sym typeface="Garamond"/>
              </a:rPr>
              <a:t>turn ON video on stage block.</a:t>
            </a:r>
            <a:endParaRPr b="1" sz="20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GB" sz="2000">
                <a:solidFill>
                  <a:schemeClr val="dk1"/>
                </a:solidFill>
                <a:latin typeface="Garamond"/>
                <a:ea typeface="Garamond"/>
                <a:cs typeface="Garamond"/>
                <a:sym typeface="Garamond"/>
              </a:rPr>
              <a:t> </a:t>
            </a:r>
            <a:endParaRPr b="0" i="0" sz="2000" u="none" cap="none" strike="noStrike">
              <a:solidFill>
                <a:schemeClr val="dk1"/>
              </a:solidFill>
              <a:latin typeface="Twentieth Century"/>
              <a:ea typeface="Twentieth Century"/>
              <a:cs typeface="Twentieth Century"/>
              <a:sym typeface="Twentieth Century"/>
            </a:endParaRPr>
          </a:p>
        </p:txBody>
      </p:sp>
      <p:cxnSp>
        <p:nvCxnSpPr>
          <p:cNvPr id="811" name="Google Shape;811;p95"/>
          <p:cNvCxnSpPr>
            <a:stCxn id="810" idx="1"/>
          </p:cNvCxnSpPr>
          <p:nvPr/>
        </p:nvCxnSpPr>
        <p:spPr>
          <a:xfrm flipH="1">
            <a:off x="3120350" y="4762400"/>
            <a:ext cx="3068100" cy="13542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pic>
        <p:nvPicPr>
          <p:cNvPr id="812" name="Google Shape;812;p95"/>
          <p:cNvPicPr preferRelativeResize="0"/>
          <p:nvPr/>
        </p:nvPicPr>
        <p:blipFill rotWithShape="1">
          <a:blip r:embed="rId5">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6"/>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819" name="Google Shape;819;p96"/>
          <p:cNvSpPr/>
          <p:nvPr/>
        </p:nvSpPr>
        <p:spPr>
          <a:xfrm>
            <a:off x="10024416" y="6425208"/>
            <a:ext cx="20565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820" name="Google Shape;820;p96"/>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821" name="Google Shape;821;p96"/>
          <p:cNvSpPr txBox="1"/>
          <p:nvPr>
            <p:ph idx="1" type="body"/>
          </p:nvPr>
        </p:nvSpPr>
        <p:spPr>
          <a:xfrm>
            <a:off x="103325" y="1516725"/>
            <a:ext cx="11977500" cy="575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700"/>
              </a:spcBef>
              <a:spcAft>
                <a:spcPts val="0"/>
              </a:spcAft>
              <a:buNone/>
            </a:pPr>
            <a:r>
              <a:rPr lang="en-GB" sz="2400">
                <a:latin typeface="Garamond"/>
                <a:ea typeface="Garamond"/>
                <a:cs typeface="Garamond"/>
                <a:sym typeface="Garamond"/>
              </a:rPr>
              <a:t>Select the Square box sprite to write the script.</a:t>
            </a:r>
            <a:endParaRPr sz="2400">
              <a:latin typeface="Garamond"/>
              <a:ea typeface="Garamond"/>
              <a:cs typeface="Garamond"/>
              <a:sym typeface="Garamond"/>
            </a:endParaRPr>
          </a:p>
        </p:txBody>
      </p:sp>
      <p:sp>
        <p:nvSpPr>
          <p:cNvPr id="822" name="Google Shape;822;p96"/>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823" name="Google Shape;823;p96"/>
          <p:cNvPicPr preferRelativeResize="0"/>
          <p:nvPr/>
        </p:nvPicPr>
        <p:blipFill rotWithShape="1">
          <a:blip r:embed="rId4">
            <a:alphaModFix/>
          </a:blip>
          <a:srcRect b="6715" l="0" r="35991" t="9440"/>
          <a:stretch/>
        </p:blipFill>
        <p:spPr>
          <a:xfrm>
            <a:off x="119924" y="2192475"/>
            <a:ext cx="5747476" cy="4232724"/>
          </a:xfrm>
          <a:prstGeom prst="rect">
            <a:avLst/>
          </a:prstGeom>
          <a:noFill/>
          <a:ln>
            <a:noFill/>
          </a:ln>
        </p:spPr>
      </p:pic>
      <p:cxnSp>
        <p:nvCxnSpPr>
          <p:cNvPr id="824" name="Google Shape;824;p96"/>
          <p:cNvCxnSpPr/>
          <p:nvPr/>
        </p:nvCxnSpPr>
        <p:spPr>
          <a:xfrm rot="10800000">
            <a:off x="405300" y="3762875"/>
            <a:ext cx="2137500" cy="1980000"/>
          </a:xfrm>
          <a:prstGeom prst="bentConnector3">
            <a:avLst>
              <a:gd fmla="val 40566"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825" name="Google Shape;825;p96"/>
          <p:cNvSpPr/>
          <p:nvPr/>
        </p:nvSpPr>
        <p:spPr>
          <a:xfrm>
            <a:off x="2372325" y="5272600"/>
            <a:ext cx="3076800" cy="9240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3</a:t>
            </a:r>
            <a:r>
              <a:rPr b="1" i="0" lang="en-GB" sz="2000" u="none" cap="none" strike="noStrike">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Click the </a:t>
            </a:r>
            <a:r>
              <a:rPr b="1" lang="en-GB" sz="2000">
                <a:solidFill>
                  <a:schemeClr val="dk1"/>
                </a:solidFill>
                <a:latin typeface="Garamond"/>
                <a:ea typeface="Garamond"/>
                <a:cs typeface="Garamond"/>
                <a:sym typeface="Garamond"/>
              </a:rPr>
              <a:t>Control</a:t>
            </a:r>
            <a:r>
              <a:rPr lang="en-GB" sz="2000">
                <a:solidFill>
                  <a:schemeClr val="dk1"/>
                </a:solidFill>
                <a:latin typeface="Garamond"/>
                <a:ea typeface="Garamond"/>
                <a:cs typeface="Garamond"/>
                <a:sym typeface="Garamond"/>
              </a:rPr>
              <a:t> palette, drag out the forever to run the script forever</a:t>
            </a:r>
            <a:endParaRPr b="0" i="0" sz="2000" u="none" cap="none" strike="noStrike">
              <a:solidFill>
                <a:schemeClr val="dk1"/>
              </a:solidFill>
              <a:latin typeface="Twentieth Century"/>
              <a:ea typeface="Twentieth Century"/>
              <a:cs typeface="Twentieth Century"/>
              <a:sym typeface="Twentieth Century"/>
            </a:endParaRPr>
          </a:p>
        </p:txBody>
      </p:sp>
      <p:pic>
        <p:nvPicPr>
          <p:cNvPr id="826" name="Google Shape;826;p96"/>
          <p:cNvPicPr preferRelativeResize="0"/>
          <p:nvPr/>
        </p:nvPicPr>
        <p:blipFill rotWithShape="1">
          <a:blip r:embed="rId5">
            <a:alphaModFix/>
          </a:blip>
          <a:srcRect b="11617" l="0" r="37304" t="10043"/>
          <a:stretch/>
        </p:blipFill>
        <p:spPr>
          <a:xfrm>
            <a:off x="6026650" y="2401312"/>
            <a:ext cx="5747476" cy="4037532"/>
          </a:xfrm>
          <a:prstGeom prst="rect">
            <a:avLst/>
          </a:prstGeom>
          <a:noFill/>
          <a:ln>
            <a:noFill/>
          </a:ln>
        </p:spPr>
      </p:pic>
      <p:pic>
        <p:nvPicPr>
          <p:cNvPr id="827" name="Google Shape;827;p96"/>
          <p:cNvPicPr preferRelativeResize="0"/>
          <p:nvPr/>
        </p:nvPicPr>
        <p:blipFill rotWithShape="1">
          <a:blip r:embed="rId6">
            <a:alphaModFix/>
          </a:blip>
          <a:srcRect b="0" l="0" r="0" t="0"/>
          <a:stretch/>
        </p:blipFill>
        <p:spPr>
          <a:xfrm>
            <a:off x="10386702" y="438038"/>
            <a:ext cx="1771971" cy="400125"/>
          </a:xfrm>
          <a:prstGeom prst="rect">
            <a:avLst/>
          </a:prstGeom>
          <a:noFill/>
          <a:ln>
            <a:noFill/>
          </a:ln>
        </p:spPr>
      </p:pic>
      <p:sp>
        <p:nvSpPr>
          <p:cNvPr id="828" name="Google Shape;828;p96"/>
          <p:cNvSpPr txBox="1"/>
          <p:nvPr>
            <p:ph type="title"/>
          </p:nvPr>
        </p:nvSpPr>
        <p:spPr>
          <a:xfrm>
            <a:off x="2340863" y="39950"/>
            <a:ext cx="7502400" cy="118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a:solidFill>
                  <a:schemeClr val="dk1"/>
                </a:solidFill>
                <a:latin typeface="Garamond"/>
                <a:ea typeface="Garamond"/>
                <a:cs typeface="Garamond"/>
                <a:sym typeface="Garamond"/>
              </a:rPr>
              <a:t>Programming to recognize the human face</a:t>
            </a:r>
            <a:r>
              <a:rPr b="1" lang="en-GB" sz="2000">
                <a:solidFill>
                  <a:schemeClr val="dk1"/>
                </a:solidFill>
                <a:latin typeface="Garamond"/>
                <a:ea typeface="Garamond"/>
                <a:cs typeface="Garamond"/>
                <a:sym typeface="Garamond"/>
              </a:rPr>
              <a:t>(Cont)</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7"/>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835" name="Google Shape;835;p97"/>
          <p:cNvSpPr/>
          <p:nvPr/>
        </p:nvSpPr>
        <p:spPr>
          <a:xfrm>
            <a:off x="10024416" y="6425208"/>
            <a:ext cx="20565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836" name="Google Shape;836;p97"/>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837" name="Google Shape;837;p97"/>
          <p:cNvSpPr txBox="1"/>
          <p:nvPr>
            <p:ph idx="1" type="body"/>
          </p:nvPr>
        </p:nvSpPr>
        <p:spPr>
          <a:xfrm>
            <a:off x="103325" y="1443950"/>
            <a:ext cx="11977500" cy="924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None/>
            </a:pPr>
            <a:r>
              <a:rPr lang="en-GB" sz="2400">
                <a:latin typeface="Garamond"/>
                <a:ea typeface="Garamond"/>
                <a:cs typeface="Garamond"/>
                <a:sym typeface="Garamond"/>
              </a:rPr>
              <a:t>Next, we need to recognize the image. Thus, we now need to process the image projected on the stage.</a:t>
            </a:r>
            <a:endParaRPr sz="2400">
              <a:latin typeface="Garamond"/>
              <a:ea typeface="Garamond"/>
              <a:cs typeface="Garamond"/>
              <a:sym typeface="Garamond"/>
            </a:endParaRPr>
          </a:p>
        </p:txBody>
      </p:sp>
      <p:sp>
        <p:nvSpPr>
          <p:cNvPr id="838" name="Google Shape;838;p97"/>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cxnSp>
        <p:nvCxnSpPr>
          <p:cNvPr id="839" name="Google Shape;839;p97"/>
          <p:cNvCxnSpPr/>
          <p:nvPr/>
        </p:nvCxnSpPr>
        <p:spPr>
          <a:xfrm rot="10800000">
            <a:off x="1708700" y="4226900"/>
            <a:ext cx="847200" cy="334800"/>
          </a:xfrm>
          <a:prstGeom prst="bentConnector3">
            <a:avLst>
              <a:gd fmla="val 50000" name="adj1"/>
            </a:avLst>
          </a:prstGeom>
          <a:noFill/>
          <a:ln cap="flat" cmpd="sng" w="1905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pic>
        <p:nvPicPr>
          <p:cNvPr id="840" name="Google Shape;840;p97"/>
          <p:cNvPicPr preferRelativeResize="0"/>
          <p:nvPr/>
        </p:nvPicPr>
        <p:blipFill rotWithShape="1">
          <a:blip r:embed="rId4">
            <a:alphaModFix/>
          </a:blip>
          <a:srcRect b="0" l="7643" r="4698" t="0"/>
          <a:stretch/>
        </p:blipFill>
        <p:spPr>
          <a:xfrm>
            <a:off x="6159250" y="2591750"/>
            <a:ext cx="5861125" cy="3605846"/>
          </a:xfrm>
          <a:prstGeom prst="rect">
            <a:avLst/>
          </a:prstGeom>
          <a:noFill/>
          <a:ln>
            <a:noFill/>
          </a:ln>
        </p:spPr>
      </p:pic>
      <p:grpSp>
        <p:nvGrpSpPr>
          <p:cNvPr id="841" name="Google Shape;841;p97"/>
          <p:cNvGrpSpPr/>
          <p:nvPr/>
        </p:nvGrpSpPr>
        <p:grpSpPr>
          <a:xfrm>
            <a:off x="221925" y="2383588"/>
            <a:ext cx="5861124" cy="4021425"/>
            <a:chOff x="221925" y="2383588"/>
            <a:chExt cx="5861124" cy="4021425"/>
          </a:xfrm>
        </p:grpSpPr>
        <p:pic>
          <p:nvPicPr>
            <p:cNvPr id="842" name="Google Shape;842;p97"/>
            <p:cNvPicPr preferRelativeResize="0"/>
            <p:nvPr/>
          </p:nvPicPr>
          <p:blipFill rotWithShape="1">
            <a:blip r:embed="rId5">
              <a:alphaModFix/>
            </a:blip>
            <a:srcRect b="6849" l="0" r="36507" t="15667"/>
            <a:stretch/>
          </p:blipFill>
          <p:spPr>
            <a:xfrm>
              <a:off x="221925" y="2383588"/>
              <a:ext cx="5861124" cy="4021425"/>
            </a:xfrm>
            <a:prstGeom prst="rect">
              <a:avLst/>
            </a:prstGeom>
            <a:noFill/>
            <a:ln>
              <a:noFill/>
            </a:ln>
          </p:spPr>
        </p:pic>
        <p:pic>
          <p:nvPicPr>
            <p:cNvPr id="843" name="Google Shape;843;p97"/>
            <p:cNvPicPr preferRelativeResize="0"/>
            <p:nvPr/>
          </p:nvPicPr>
          <p:blipFill>
            <a:blip r:embed="rId6">
              <a:alphaModFix/>
            </a:blip>
            <a:stretch>
              <a:fillRect/>
            </a:stretch>
          </p:blipFill>
          <p:spPr>
            <a:xfrm>
              <a:off x="2479700" y="2677588"/>
              <a:ext cx="3573300" cy="1884124"/>
            </a:xfrm>
            <a:prstGeom prst="rect">
              <a:avLst/>
            </a:prstGeom>
            <a:noFill/>
            <a:ln>
              <a:noFill/>
            </a:ln>
          </p:spPr>
        </p:pic>
      </p:grpSp>
      <p:sp>
        <p:nvSpPr>
          <p:cNvPr id="844" name="Google Shape;844;p97"/>
          <p:cNvSpPr/>
          <p:nvPr/>
        </p:nvSpPr>
        <p:spPr>
          <a:xfrm>
            <a:off x="2441450" y="5036475"/>
            <a:ext cx="3573300" cy="9240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4)</a:t>
            </a:r>
            <a:r>
              <a:rPr lang="en-GB" sz="2000">
                <a:solidFill>
                  <a:schemeClr val="dk1"/>
                </a:solidFill>
                <a:latin typeface="Garamond"/>
                <a:ea typeface="Garamond"/>
                <a:cs typeface="Garamond"/>
                <a:sym typeface="Garamond"/>
              </a:rPr>
              <a:t>Drag and</a:t>
            </a:r>
            <a:r>
              <a:rPr b="1" i="0" lang="en-GB" sz="2000" u="none" cap="none" strike="noStrike">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use the </a:t>
            </a:r>
            <a:r>
              <a:rPr b="1" lang="en-GB" sz="2000">
                <a:solidFill>
                  <a:schemeClr val="dk1"/>
                </a:solidFill>
                <a:latin typeface="Garamond"/>
                <a:ea typeface="Garamond"/>
                <a:cs typeface="Garamond"/>
                <a:sym typeface="Garamond"/>
              </a:rPr>
              <a:t>analyse image block, </a:t>
            </a:r>
            <a:endParaRPr i="0" sz="2000" u="none" cap="none" strike="noStrike">
              <a:solidFill>
                <a:schemeClr val="dk1"/>
              </a:solidFill>
              <a:latin typeface="Twentieth Century"/>
              <a:ea typeface="Twentieth Century"/>
              <a:cs typeface="Twentieth Century"/>
              <a:sym typeface="Twentieth Century"/>
            </a:endParaRPr>
          </a:p>
        </p:txBody>
      </p:sp>
      <p:cxnSp>
        <p:nvCxnSpPr>
          <p:cNvPr id="845" name="Google Shape;845;p97"/>
          <p:cNvCxnSpPr/>
          <p:nvPr/>
        </p:nvCxnSpPr>
        <p:spPr>
          <a:xfrm flipH="1" rot="5400000">
            <a:off x="2116700" y="4359525"/>
            <a:ext cx="721200" cy="6555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pic>
        <p:nvPicPr>
          <p:cNvPr id="846" name="Google Shape;846;p97"/>
          <p:cNvPicPr preferRelativeResize="0"/>
          <p:nvPr/>
        </p:nvPicPr>
        <p:blipFill rotWithShape="1">
          <a:blip r:embed="rId7">
            <a:alphaModFix/>
          </a:blip>
          <a:srcRect b="16632" l="0" r="3456" t="1794"/>
          <a:stretch/>
        </p:blipFill>
        <p:spPr>
          <a:xfrm>
            <a:off x="8269900" y="3242400"/>
            <a:ext cx="3750474" cy="2062111"/>
          </a:xfrm>
          <a:prstGeom prst="rect">
            <a:avLst/>
          </a:prstGeom>
          <a:noFill/>
          <a:ln>
            <a:noFill/>
          </a:ln>
        </p:spPr>
      </p:pic>
      <p:cxnSp>
        <p:nvCxnSpPr>
          <p:cNvPr id="847" name="Google Shape;847;p97"/>
          <p:cNvCxnSpPr/>
          <p:nvPr/>
        </p:nvCxnSpPr>
        <p:spPr>
          <a:xfrm flipH="1" rot="-5400000">
            <a:off x="9493725" y="3842600"/>
            <a:ext cx="1564800" cy="2424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848" name="Google Shape;848;p97"/>
          <p:cNvSpPr/>
          <p:nvPr/>
        </p:nvSpPr>
        <p:spPr>
          <a:xfrm>
            <a:off x="8135300" y="2244025"/>
            <a:ext cx="3472500" cy="9240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5</a:t>
            </a:r>
            <a:r>
              <a:rPr b="1" i="0" lang="en-GB" sz="2000" u="none" cap="none" strike="noStrike">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Choose the </a:t>
            </a:r>
            <a:r>
              <a:rPr b="1" lang="en-GB" sz="2000">
                <a:solidFill>
                  <a:schemeClr val="dk1"/>
                </a:solidFill>
                <a:latin typeface="Garamond"/>
                <a:ea typeface="Garamond"/>
                <a:cs typeface="Garamond"/>
                <a:sym typeface="Garamond"/>
              </a:rPr>
              <a:t>stage</a:t>
            </a:r>
            <a:r>
              <a:rPr lang="en-GB" sz="2000">
                <a:solidFill>
                  <a:schemeClr val="dk1"/>
                </a:solidFill>
                <a:latin typeface="Garamond"/>
                <a:ea typeface="Garamond"/>
                <a:cs typeface="Garamond"/>
                <a:sym typeface="Garamond"/>
              </a:rPr>
              <a:t> option from the drop-down</a:t>
            </a:r>
            <a:endParaRPr sz="2000">
              <a:solidFill>
                <a:schemeClr val="dk1"/>
              </a:solidFill>
              <a:latin typeface="Garamond"/>
              <a:ea typeface="Garamond"/>
              <a:cs typeface="Garamond"/>
              <a:sym typeface="Garamond"/>
            </a:endParaRPr>
          </a:p>
        </p:txBody>
      </p:sp>
      <p:pic>
        <p:nvPicPr>
          <p:cNvPr id="849" name="Google Shape;849;p97"/>
          <p:cNvPicPr preferRelativeResize="0"/>
          <p:nvPr/>
        </p:nvPicPr>
        <p:blipFill rotWithShape="1">
          <a:blip r:embed="rId8">
            <a:alphaModFix/>
          </a:blip>
          <a:srcRect b="0" l="0" r="0" t="0"/>
          <a:stretch/>
        </p:blipFill>
        <p:spPr>
          <a:xfrm>
            <a:off x="10386702" y="438038"/>
            <a:ext cx="1771971" cy="400125"/>
          </a:xfrm>
          <a:prstGeom prst="rect">
            <a:avLst/>
          </a:prstGeom>
          <a:noFill/>
          <a:ln>
            <a:noFill/>
          </a:ln>
        </p:spPr>
      </p:pic>
      <p:sp>
        <p:nvSpPr>
          <p:cNvPr id="850" name="Google Shape;850;p97"/>
          <p:cNvSpPr txBox="1"/>
          <p:nvPr>
            <p:ph type="title"/>
          </p:nvPr>
        </p:nvSpPr>
        <p:spPr>
          <a:xfrm>
            <a:off x="2344788" y="39950"/>
            <a:ext cx="7502400" cy="11814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a:solidFill>
                  <a:schemeClr val="dk1"/>
                </a:solidFill>
                <a:latin typeface="Garamond"/>
                <a:ea typeface="Garamond"/>
                <a:cs typeface="Garamond"/>
                <a:sym typeface="Garamond"/>
              </a:rPr>
              <a:t>Programming to recognize the human face</a:t>
            </a:r>
            <a:r>
              <a:rPr b="1" lang="en-GB" sz="2000">
                <a:solidFill>
                  <a:schemeClr val="dk1"/>
                </a:solidFill>
                <a:latin typeface="Garamond"/>
                <a:ea typeface="Garamond"/>
                <a:cs typeface="Garamond"/>
                <a:sym typeface="Garamond"/>
              </a:rPr>
              <a:t>(Cont)</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8"/>
          <p:cNvSpPr/>
          <p:nvPr/>
        </p:nvSpPr>
        <p:spPr>
          <a:xfrm>
            <a:off x="0" y="6425208"/>
            <a:ext cx="2057400"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857" name="Google Shape;857;p98"/>
          <p:cNvSpPr/>
          <p:nvPr/>
        </p:nvSpPr>
        <p:spPr>
          <a:xfrm>
            <a:off x="10024416" y="6425208"/>
            <a:ext cx="2056525"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858" name="Google Shape;858;p98"/>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859" name="Google Shape;859;p98"/>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sp>
        <p:nvSpPr>
          <p:cNvPr id="860" name="Google Shape;860;p98"/>
          <p:cNvSpPr txBox="1"/>
          <p:nvPr/>
        </p:nvSpPr>
        <p:spPr>
          <a:xfrm>
            <a:off x="434450" y="1567625"/>
            <a:ext cx="115290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200"/>
              </a:spcBef>
              <a:spcAft>
                <a:spcPts val="4100"/>
              </a:spcAft>
              <a:buNone/>
            </a:pPr>
            <a:r>
              <a:rPr lang="en-GB" sz="2400">
                <a:solidFill>
                  <a:schemeClr val="dk1"/>
                </a:solidFill>
                <a:highlight>
                  <a:srgbClr val="FFFFFF"/>
                </a:highlight>
                <a:latin typeface="Garamond"/>
                <a:ea typeface="Garamond"/>
                <a:cs typeface="Garamond"/>
                <a:sym typeface="Garamond"/>
              </a:rPr>
              <a:t>Once the image is recognized, you can have all the data obtained from the image stored in the memory which you can use later on when and where required.</a:t>
            </a:r>
            <a:r>
              <a:rPr lang="en-GB"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p:txBody>
      </p:sp>
      <p:pic>
        <p:nvPicPr>
          <p:cNvPr id="861" name="Google Shape;861;p98"/>
          <p:cNvPicPr preferRelativeResize="0"/>
          <p:nvPr/>
        </p:nvPicPr>
        <p:blipFill rotWithShape="1">
          <a:blip r:embed="rId4">
            <a:alphaModFix/>
          </a:blip>
          <a:srcRect b="16976" l="0" r="3910" t="2566"/>
          <a:stretch/>
        </p:blipFill>
        <p:spPr>
          <a:xfrm>
            <a:off x="2391100" y="2546525"/>
            <a:ext cx="7227100" cy="3937950"/>
          </a:xfrm>
          <a:prstGeom prst="rect">
            <a:avLst/>
          </a:prstGeom>
          <a:noFill/>
          <a:ln>
            <a:noFill/>
          </a:ln>
        </p:spPr>
      </p:pic>
      <p:pic>
        <p:nvPicPr>
          <p:cNvPr id="862" name="Google Shape;862;p98"/>
          <p:cNvPicPr preferRelativeResize="0"/>
          <p:nvPr/>
        </p:nvPicPr>
        <p:blipFill rotWithShape="1">
          <a:blip r:embed="rId5">
            <a:alphaModFix/>
          </a:blip>
          <a:srcRect b="0" l="0" r="0" t="0"/>
          <a:stretch/>
        </p:blipFill>
        <p:spPr>
          <a:xfrm>
            <a:off x="10386702" y="438038"/>
            <a:ext cx="1771971" cy="400125"/>
          </a:xfrm>
          <a:prstGeom prst="rect">
            <a:avLst/>
          </a:prstGeom>
          <a:noFill/>
          <a:ln>
            <a:noFill/>
          </a:ln>
        </p:spPr>
      </p:pic>
      <p:sp>
        <p:nvSpPr>
          <p:cNvPr id="863" name="Google Shape;863;p98"/>
          <p:cNvSpPr txBox="1"/>
          <p:nvPr>
            <p:ph type="title"/>
          </p:nvPr>
        </p:nvSpPr>
        <p:spPr>
          <a:xfrm>
            <a:off x="2344788" y="39938"/>
            <a:ext cx="7502400" cy="118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a:solidFill>
                  <a:schemeClr val="dk1"/>
                </a:solidFill>
                <a:latin typeface="Garamond"/>
                <a:ea typeface="Garamond"/>
                <a:cs typeface="Garamond"/>
                <a:sym typeface="Garamond"/>
              </a:rPr>
              <a:t>Programming to recognize the human face</a:t>
            </a:r>
            <a:r>
              <a:rPr b="1" lang="en-GB" sz="2000">
                <a:solidFill>
                  <a:schemeClr val="dk1"/>
                </a:solidFill>
                <a:latin typeface="Garamond"/>
                <a:ea typeface="Garamond"/>
                <a:cs typeface="Garamond"/>
                <a:sym typeface="Garamond"/>
              </a:rPr>
              <a:t>(Cont)</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9"/>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870" name="Google Shape;870;p99"/>
          <p:cNvSpPr/>
          <p:nvPr/>
        </p:nvSpPr>
        <p:spPr>
          <a:xfrm>
            <a:off x="10024416" y="6425208"/>
            <a:ext cx="20565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871" name="Google Shape;871;p99"/>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872" name="Google Shape;872;p99"/>
          <p:cNvSpPr txBox="1"/>
          <p:nvPr>
            <p:ph idx="1" type="body"/>
          </p:nvPr>
        </p:nvSpPr>
        <p:spPr>
          <a:xfrm>
            <a:off x="103325" y="1443950"/>
            <a:ext cx="11977500" cy="96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None/>
            </a:pPr>
            <a:r>
              <a:rPr lang="en-GB" sz="2400">
                <a:latin typeface="Garamond"/>
                <a:ea typeface="Garamond"/>
                <a:cs typeface="Garamond"/>
                <a:sym typeface="Garamond"/>
              </a:rPr>
              <a:t>Next, we need to add an outline to be marked around the face. Thus, in order to show that the face is recognized, we will move our square box to the location of our recognized face.</a:t>
            </a:r>
            <a:endParaRPr sz="2400">
              <a:latin typeface="Garamond"/>
              <a:ea typeface="Garamond"/>
              <a:cs typeface="Garamond"/>
              <a:sym typeface="Garamond"/>
            </a:endParaRPr>
          </a:p>
        </p:txBody>
      </p:sp>
      <p:sp>
        <p:nvSpPr>
          <p:cNvPr id="873" name="Google Shape;873;p99"/>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874" name="Google Shape;874;p99"/>
          <p:cNvPicPr preferRelativeResize="0"/>
          <p:nvPr/>
        </p:nvPicPr>
        <p:blipFill rotWithShape="1">
          <a:blip r:embed="rId4">
            <a:alphaModFix/>
          </a:blip>
          <a:srcRect b="6644" l="0" r="36616" t="13496"/>
          <a:stretch/>
        </p:blipFill>
        <p:spPr>
          <a:xfrm>
            <a:off x="196675" y="2408675"/>
            <a:ext cx="5700052" cy="4037645"/>
          </a:xfrm>
          <a:prstGeom prst="rect">
            <a:avLst/>
          </a:prstGeom>
          <a:noFill/>
          <a:ln>
            <a:noFill/>
          </a:ln>
        </p:spPr>
      </p:pic>
      <p:cxnSp>
        <p:nvCxnSpPr>
          <p:cNvPr id="875" name="Google Shape;875;p99"/>
          <p:cNvCxnSpPr>
            <a:stCxn id="876" idx="1"/>
          </p:cNvCxnSpPr>
          <p:nvPr/>
        </p:nvCxnSpPr>
        <p:spPr>
          <a:xfrm rot="10800000">
            <a:off x="470925" y="2622025"/>
            <a:ext cx="1852500" cy="7422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876" name="Google Shape;876;p99"/>
          <p:cNvSpPr/>
          <p:nvPr/>
        </p:nvSpPr>
        <p:spPr>
          <a:xfrm>
            <a:off x="2323425" y="2696275"/>
            <a:ext cx="3573300" cy="13359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6</a:t>
            </a:r>
            <a:r>
              <a:rPr b="1" lang="en-GB" sz="2000">
                <a:solidFill>
                  <a:schemeClr val="dk1"/>
                </a:solidFill>
                <a:latin typeface="Garamond"/>
                <a:ea typeface="Garamond"/>
                <a:cs typeface="Garamond"/>
                <a:sym typeface="Garamond"/>
              </a:rPr>
              <a:t>)</a:t>
            </a:r>
            <a:r>
              <a:rPr lang="en-GB" sz="2000">
                <a:solidFill>
                  <a:schemeClr val="dk1"/>
                </a:solidFill>
                <a:latin typeface="Garamond"/>
                <a:ea typeface="Garamond"/>
                <a:cs typeface="Garamond"/>
                <a:sym typeface="Garamond"/>
              </a:rPr>
              <a:t>Click the </a:t>
            </a:r>
            <a:r>
              <a:rPr b="1" lang="en-GB" sz="2000">
                <a:solidFill>
                  <a:schemeClr val="dk1"/>
                </a:solidFill>
                <a:latin typeface="Garamond"/>
                <a:ea typeface="Garamond"/>
                <a:cs typeface="Garamond"/>
                <a:sym typeface="Garamond"/>
              </a:rPr>
              <a:t>Motion</a:t>
            </a:r>
            <a:r>
              <a:rPr lang="en-GB" sz="2000">
                <a:solidFill>
                  <a:schemeClr val="dk1"/>
                </a:solidFill>
                <a:latin typeface="Garamond"/>
                <a:ea typeface="Garamond"/>
                <a:cs typeface="Garamond"/>
                <a:sym typeface="Garamond"/>
              </a:rPr>
              <a:t> palette, drag out the go to x () and y () to make the square box location our recognized face</a:t>
            </a:r>
            <a:endParaRPr sz="20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2000">
              <a:solidFill>
                <a:schemeClr val="dk1"/>
              </a:solidFill>
              <a:latin typeface="Garamond"/>
              <a:ea typeface="Garamond"/>
              <a:cs typeface="Garamond"/>
              <a:sym typeface="Garamond"/>
            </a:endParaRPr>
          </a:p>
        </p:txBody>
      </p:sp>
      <p:pic>
        <p:nvPicPr>
          <p:cNvPr id="877" name="Google Shape;877;p99"/>
          <p:cNvPicPr preferRelativeResize="0"/>
          <p:nvPr/>
        </p:nvPicPr>
        <p:blipFill rotWithShape="1">
          <a:blip r:embed="rId5">
            <a:alphaModFix/>
          </a:blip>
          <a:srcRect b="0" l="0" r="0" t="3910"/>
          <a:stretch/>
        </p:blipFill>
        <p:spPr>
          <a:xfrm>
            <a:off x="6232475" y="2655099"/>
            <a:ext cx="5848450" cy="3719995"/>
          </a:xfrm>
          <a:prstGeom prst="rect">
            <a:avLst/>
          </a:prstGeom>
          <a:noFill/>
          <a:ln>
            <a:noFill/>
          </a:ln>
        </p:spPr>
      </p:pic>
      <p:pic>
        <p:nvPicPr>
          <p:cNvPr id="878" name="Google Shape;878;p99"/>
          <p:cNvPicPr preferRelativeResize="0"/>
          <p:nvPr/>
        </p:nvPicPr>
        <p:blipFill rotWithShape="1">
          <a:blip r:embed="rId6">
            <a:alphaModFix/>
          </a:blip>
          <a:srcRect b="0" l="0" r="0" t="0"/>
          <a:stretch/>
        </p:blipFill>
        <p:spPr>
          <a:xfrm>
            <a:off x="10386702" y="438038"/>
            <a:ext cx="1771971" cy="400125"/>
          </a:xfrm>
          <a:prstGeom prst="rect">
            <a:avLst/>
          </a:prstGeom>
          <a:noFill/>
          <a:ln>
            <a:noFill/>
          </a:ln>
        </p:spPr>
      </p:pic>
      <p:sp>
        <p:nvSpPr>
          <p:cNvPr id="879" name="Google Shape;879;p99"/>
          <p:cNvSpPr txBox="1"/>
          <p:nvPr>
            <p:ph type="title"/>
          </p:nvPr>
        </p:nvSpPr>
        <p:spPr>
          <a:xfrm>
            <a:off x="2344788" y="47400"/>
            <a:ext cx="7502400" cy="118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a:solidFill>
                  <a:schemeClr val="dk1"/>
                </a:solidFill>
                <a:latin typeface="Garamond"/>
                <a:ea typeface="Garamond"/>
                <a:cs typeface="Garamond"/>
                <a:sym typeface="Garamond"/>
              </a:rPr>
              <a:t>Programming to recognize the human face</a:t>
            </a:r>
            <a:r>
              <a:rPr b="1" lang="en-GB" sz="2000">
                <a:solidFill>
                  <a:schemeClr val="dk1"/>
                </a:solidFill>
                <a:latin typeface="Garamond"/>
                <a:ea typeface="Garamond"/>
                <a:cs typeface="Garamond"/>
                <a:sym typeface="Garamond"/>
              </a:rPr>
              <a:t>(Cont)</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00"/>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886" name="Google Shape;886;p100"/>
          <p:cNvSpPr/>
          <p:nvPr/>
        </p:nvSpPr>
        <p:spPr>
          <a:xfrm>
            <a:off x="10024416" y="6425208"/>
            <a:ext cx="20565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887" name="Google Shape;887;p100"/>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888" name="Google Shape;888;p100"/>
          <p:cNvSpPr txBox="1"/>
          <p:nvPr>
            <p:ph idx="1" type="body"/>
          </p:nvPr>
        </p:nvSpPr>
        <p:spPr>
          <a:xfrm>
            <a:off x="103325" y="1443950"/>
            <a:ext cx="11977500" cy="602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None/>
            </a:pPr>
            <a:r>
              <a:rPr lang="en-GB" sz="2400">
                <a:latin typeface="Garamond"/>
                <a:ea typeface="Garamond"/>
                <a:cs typeface="Garamond"/>
                <a:sym typeface="Garamond"/>
              </a:rPr>
              <a:t>Move the box around the face, we need the X and Y position of the face.</a:t>
            </a:r>
            <a:endParaRPr sz="2400">
              <a:latin typeface="Garamond"/>
              <a:ea typeface="Garamond"/>
              <a:cs typeface="Garamond"/>
              <a:sym typeface="Garamond"/>
            </a:endParaRPr>
          </a:p>
        </p:txBody>
      </p:sp>
      <p:sp>
        <p:nvSpPr>
          <p:cNvPr id="889" name="Google Shape;889;p100"/>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890" name="Google Shape;890;p100"/>
          <p:cNvPicPr preferRelativeResize="0"/>
          <p:nvPr/>
        </p:nvPicPr>
        <p:blipFill rotWithShape="1">
          <a:blip r:embed="rId4">
            <a:alphaModFix/>
          </a:blip>
          <a:srcRect b="22324" l="0" r="36024" t="3458"/>
          <a:stretch/>
        </p:blipFill>
        <p:spPr>
          <a:xfrm>
            <a:off x="297650" y="2209575"/>
            <a:ext cx="6281476" cy="4097149"/>
          </a:xfrm>
          <a:prstGeom prst="rect">
            <a:avLst/>
          </a:prstGeom>
          <a:noFill/>
          <a:ln>
            <a:noFill/>
          </a:ln>
        </p:spPr>
      </p:pic>
      <p:cxnSp>
        <p:nvCxnSpPr>
          <p:cNvPr id="891" name="Google Shape;891;p100"/>
          <p:cNvCxnSpPr/>
          <p:nvPr/>
        </p:nvCxnSpPr>
        <p:spPr>
          <a:xfrm flipH="1">
            <a:off x="2149225" y="3421900"/>
            <a:ext cx="931200" cy="8655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892" name="Google Shape;892;p100"/>
          <p:cNvSpPr/>
          <p:nvPr/>
        </p:nvSpPr>
        <p:spPr>
          <a:xfrm>
            <a:off x="2850075" y="2868625"/>
            <a:ext cx="3573300" cy="15981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7</a:t>
            </a:r>
            <a:r>
              <a:rPr b="1" lang="en-GB" sz="2000">
                <a:solidFill>
                  <a:schemeClr val="dk1"/>
                </a:solidFill>
                <a:latin typeface="Garamond"/>
                <a:ea typeface="Garamond"/>
                <a:cs typeface="Garamond"/>
                <a:sym typeface="Garamond"/>
              </a:rPr>
              <a:t>)</a:t>
            </a:r>
            <a:r>
              <a:rPr lang="en-GB" sz="2000">
                <a:solidFill>
                  <a:schemeClr val="dk1"/>
                </a:solidFill>
                <a:latin typeface="Garamond"/>
                <a:ea typeface="Garamond"/>
                <a:cs typeface="Garamond"/>
                <a:sym typeface="Garamond"/>
              </a:rPr>
              <a:t>Click the </a:t>
            </a:r>
            <a:r>
              <a:rPr b="1" lang="en-GB" sz="2000">
                <a:solidFill>
                  <a:schemeClr val="dk1"/>
                </a:solidFill>
                <a:latin typeface="Garamond"/>
                <a:ea typeface="Garamond"/>
                <a:cs typeface="Garamond"/>
                <a:sym typeface="Garamond"/>
              </a:rPr>
              <a:t>Face detection</a:t>
            </a:r>
            <a:r>
              <a:rPr lang="en-GB" sz="2000">
                <a:solidFill>
                  <a:schemeClr val="dk1"/>
                </a:solidFill>
                <a:latin typeface="Garamond"/>
                <a:ea typeface="Garamond"/>
                <a:cs typeface="Garamond"/>
                <a:sym typeface="Garamond"/>
              </a:rPr>
              <a:t> palette</a:t>
            </a:r>
            <a:r>
              <a:rPr lang="en-GB" sz="2000">
                <a:solidFill>
                  <a:schemeClr val="dk1"/>
                </a:solidFill>
                <a:latin typeface="Garamond"/>
                <a:ea typeface="Garamond"/>
                <a:cs typeface="Garamond"/>
                <a:sym typeface="Garamond"/>
              </a:rPr>
              <a:t>, drag out the </a:t>
            </a:r>
            <a:r>
              <a:rPr b="1" lang="en-GB" sz="2000">
                <a:solidFill>
                  <a:schemeClr val="dk1"/>
                </a:solidFill>
                <a:latin typeface="Garamond"/>
                <a:ea typeface="Garamond"/>
                <a:cs typeface="Garamond"/>
                <a:sym typeface="Garamond"/>
              </a:rPr>
              <a:t>get () of face ()</a:t>
            </a:r>
            <a:r>
              <a:rPr lang="en-GB" sz="2000">
                <a:solidFill>
                  <a:schemeClr val="dk1"/>
                </a:solidFill>
                <a:latin typeface="Garamond"/>
                <a:ea typeface="Garamond"/>
                <a:cs typeface="Garamond"/>
                <a:sym typeface="Garamond"/>
              </a:rPr>
              <a:t> which contains all the details including the size and the location of the face.</a:t>
            </a:r>
            <a:endParaRPr sz="2000">
              <a:solidFill>
                <a:schemeClr val="dk1"/>
              </a:solidFill>
              <a:latin typeface="Garamond"/>
              <a:ea typeface="Garamond"/>
              <a:cs typeface="Garamond"/>
              <a:sym typeface="Garamond"/>
            </a:endParaRPr>
          </a:p>
        </p:txBody>
      </p:sp>
      <p:pic>
        <p:nvPicPr>
          <p:cNvPr id="893" name="Google Shape;893;p100"/>
          <p:cNvPicPr preferRelativeResize="0"/>
          <p:nvPr/>
        </p:nvPicPr>
        <p:blipFill rotWithShape="1">
          <a:blip r:embed="rId5">
            <a:alphaModFix/>
          </a:blip>
          <a:srcRect b="0" l="1370" r="0" t="0"/>
          <a:stretch/>
        </p:blipFill>
        <p:spPr>
          <a:xfrm>
            <a:off x="6502925" y="3597400"/>
            <a:ext cx="5612874" cy="2571825"/>
          </a:xfrm>
          <a:prstGeom prst="rect">
            <a:avLst/>
          </a:prstGeom>
          <a:noFill/>
          <a:ln>
            <a:noFill/>
          </a:ln>
        </p:spPr>
      </p:pic>
      <p:cxnSp>
        <p:nvCxnSpPr>
          <p:cNvPr id="894" name="Google Shape;894;p100"/>
          <p:cNvCxnSpPr/>
          <p:nvPr/>
        </p:nvCxnSpPr>
        <p:spPr>
          <a:xfrm rot="5400000">
            <a:off x="9630250" y="4480075"/>
            <a:ext cx="1731000" cy="4851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895" name="Google Shape;895;p100"/>
          <p:cNvSpPr/>
          <p:nvPr/>
        </p:nvSpPr>
        <p:spPr>
          <a:xfrm>
            <a:off x="8412675" y="2259025"/>
            <a:ext cx="3573300" cy="15981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8</a:t>
            </a:r>
            <a:r>
              <a:rPr b="1" lang="en-GB" sz="2000">
                <a:solidFill>
                  <a:schemeClr val="dk1"/>
                </a:solidFill>
                <a:latin typeface="Garamond"/>
                <a:ea typeface="Garamond"/>
                <a:cs typeface="Garamond"/>
                <a:sym typeface="Garamond"/>
              </a:rPr>
              <a:t>)</a:t>
            </a:r>
            <a:r>
              <a:rPr lang="en-GB" sz="2000">
                <a:solidFill>
                  <a:schemeClr val="dk1"/>
                </a:solidFill>
                <a:latin typeface="Garamond"/>
                <a:ea typeface="Garamond"/>
                <a:cs typeface="Garamond"/>
                <a:sym typeface="Garamond"/>
              </a:rPr>
              <a:t>Drop each in the white spaces of the go to x () and y () block and select </a:t>
            </a:r>
            <a:r>
              <a:rPr b="1" lang="en-GB" sz="2000">
                <a:solidFill>
                  <a:schemeClr val="dk1"/>
                </a:solidFill>
                <a:latin typeface="Garamond"/>
                <a:ea typeface="Garamond"/>
                <a:cs typeface="Garamond"/>
                <a:sym typeface="Garamond"/>
              </a:rPr>
              <a:t>x-position</a:t>
            </a:r>
            <a:r>
              <a:rPr lang="en-GB" sz="2000">
                <a:solidFill>
                  <a:schemeClr val="dk1"/>
                </a:solidFill>
                <a:latin typeface="Garamond"/>
                <a:ea typeface="Garamond"/>
                <a:cs typeface="Garamond"/>
                <a:sym typeface="Garamond"/>
              </a:rPr>
              <a:t> from the first drop-down and </a:t>
            </a:r>
            <a:r>
              <a:rPr b="1" lang="en-GB" sz="2000">
                <a:solidFill>
                  <a:schemeClr val="dk1"/>
                </a:solidFill>
                <a:latin typeface="Garamond"/>
                <a:ea typeface="Garamond"/>
                <a:cs typeface="Garamond"/>
                <a:sym typeface="Garamond"/>
              </a:rPr>
              <a:t>y-position</a:t>
            </a:r>
            <a:r>
              <a:rPr lang="en-GB" sz="2000">
                <a:solidFill>
                  <a:schemeClr val="dk1"/>
                </a:solidFill>
                <a:latin typeface="Garamond"/>
                <a:ea typeface="Garamond"/>
                <a:cs typeface="Garamond"/>
                <a:sym typeface="Garamond"/>
              </a:rPr>
              <a:t> from the second drop-down.</a:t>
            </a:r>
            <a:endParaRPr sz="2000">
              <a:solidFill>
                <a:schemeClr val="dk1"/>
              </a:solidFill>
              <a:latin typeface="Garamond"/>
              <a:ea typeface="Garamond"/>
              <a:cs typeface="Garamond"/>
              <a:sym typeface="Garamond"/>
            </a:endParaRPr>
          </a:p>
        </p:txBody>
      </p:sp>
      <p:pic>
        <p:nvPicPr>
          <p:cNvPr id="896" name="Google Shape;896;p100"/>
          <p:cNvPicPr preferRelativeResize="0"/>
          <p:nvPr/>
        </p:nvPicPr>
        <p:blipFill rotWithShape="1">
          <a:blip r:embed="rId6">
            <a:alphaModFix/>
          </a:blip>
          <a:srcRect b="0" l="0" r="0" t="0"/>
          <a:stretch/>
        </p:blipFill>
        <p:spPr>
          <a:xfrm>
            <a:off x="10386702" y="438038"/>
            <a:ext cx="1771971" cy="400125"/>
          </a:xfrm>
          <a:prstGeom prst="rect">
            <a:avLst/>
          </a:prstGeom>
          <a:noFill/>
          <a:ln>
            <a:noFill/>
          </a:ln>
        </p:spPr>
      </p:pic>
      <p:sp>
        <p:nvSpPr>
          <p:cNvPr id="897" name="Google Shape;897;p100"/>
          <p:cNvSpPr txBox="1"/>
          <p:nvPr>
            <p:ph type="title"/>
          </p:nvPr>
        </p:nvSpPr>
        <p:spPr>
          <a:xfrm>
            <a:off x="2344788" y="47413"/>
            <a:ext cx="7502400" cy="118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a:solidFill>
                  <a:schemeClr val="dk1"/>
                </a:solidFill>
                <a:latin typeface="Garamond"/>
                <a:ea typeface="Garamond"/>
                <a:cs typeface="Garamond"/>
                <a:sym typeface="Garamond"/>
              </a:rPr>
              <a:t>Programming to recognize the human face</a:t>
            </a:r>
            <a:r>
              <a:rPr b="1" lang="en-GB" sz="2000">
                <a:solidFill>
                  <a:schemeClr val="dk1"/>
                </a:solidFill>
                <a:latin typeface="Garamond"/>
                <a:ea typeface="Garamond"/>
                <a:cs typeface="Garamond"/>
                <a:sym typeface="Garamond"/>
              </a:rPr>
              <a:t>(Cont)</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1"/>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904" name="Google Shape;904;p101"/>
          <p:cNvSpPr/>
          <p:nvPr/>
        </p:nvSpPr>
        <p:spPr>
          <a:xfrm>
            <a:off x="10024416" y="6425208"/>
            <a:ext cx="20565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905" name="Google Shape;905;p101"/>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906" name="Google Shape;906;p101"/>
          <p:cNvSpPr txBox="1"/>
          <p:nvPr>
            <p:ph idx="1" type="body"/>
          </p:nvPr>
        </p:nvSpPr>
        <p:spPr>
          <a:xfrm>
            <a:off x="262250" y="1440525"/>
            <a:ext cx="11818500" cy="859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700"/>
              </a:spcBef>
              <a:spcAft>
                <a:spcPts val="0"/>
              </a:spcAft>
              <a:buNone/>
            </a:pPr>
            <a:r>
              <a:rPr lang="en-GB" sz="2400">
                <a:latin typeface="Garamond"/>
                <a:ea typeface="Garamond"/>
                <a:cs typeface="Garamond"/>
                <a:sym typeface="Garamond"/>
              </a:rPr>
              <a:t>Now that the face has been recognized and its position is </a:t>
            </a:r>
            <a:r>
              <a:rPr lang="en-GB" sz="2400">
                <a:latin typeface="Garamond"/>
                <a:ea typeface="Garamond"/>
                <a:cs typeface="Garamond"/>
                <a:sym typeface="Garamond"/>
              </a:rPr>
              <a:t>located, </a:t>
            </a:r>
            <a:r>
              <a:rPr lang="en-GB" sz="2400">
                <a:latin typeface="Garamond"/>
                <a:ea typeface="Garamond"/>
                <a:cs typeface="Garamond"/>
                <a:sym typeface="Garamond"/>
              </a:rPr>
              <a:t>it’s now time to recognize the expression of the face.</a:t>
            </a:r>
            <a:endParaRPr sz="2400">
              <a:latin typeface="Garamond"/>
              <a:ea typeface="Garamond"/>
              <a:cs typeface="Garamond"/>
              <a:sym typeface="Garamond"/>
            </a:endParaRPr>
          </a:p>
        </p:txBody>
      </p:sp>
      <p:sp>
        <p:nvSpPr>
          <p:cNvPr id="907" name="Google Shape;907;p101"/>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908" name="Google Shape;908;p101"/>
          <p:cNvPicPr preferRelativeResize="0"/>
          <p:nvPr/>
        </p:nvPicPr>
        <p:blipFill rotWithShape="1">
          <a:blip r:embed="rId4">
            <a:alphaModFix/>
          </a:blip>
          <a:srcRect b="11983" l="0" r="36040" t="13772"/>
          <a:stretch/>
        </p:blipFill>
        <p:spPr>
          <a:xfrm>
            <a:off x="262250" y="2335225"/>
            <a:ext cx="6161124" cy="4021308"/>
          </a:xfrm>
          <a:prstGeom prst="rect">
            <a:avLst/>
          </a:prstGeom>
          <a:noFill/>
          <a:ln>
            <a:noFill/>
          </a:ln>
        </p:spPr>
      </p:pic>
      <p:cxnSp>
        <p:nvCxnSpPr>
          <p:cNvPr id="909" name="Google Shape;909;p101"/>
          <p:cNvCxnSpPr/>
          <p:nvPr/>
        </p:nvCxnSpPr>
        <p:spPr>
          <a:xfrm rot="10800000">
            <a:off x="575775" y="2884375"/>
            <a:ext cx="2121900" cy="8595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910" name="Google Shape;910;p101"/>
          <p:cNvSpPr/>
          <p:nvPr/>
        </p:nvSpPr>
        <p:spPr>
          <a:xfrm>
            <a:off x="2697675" y="2944825"/>
            <a:ext cx="3573300" cy="15981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9</a:t>
            </a:r>
            <a:r>
              <a:rPr b="1" lang="en-GB" sz="2000">
                <a:solidFill>
                  <a:schemeClr val="dk1"/>
                </a:solidFill>
                <a:latin typeface="Garamond"/>
                <a:ea typeface="Garamond"/>
                <a:cs typeface="Garamond"/>
                <a:sym typeface="Garamond"/>
              </a:rPr>
              <a:t>)</a:t>
            </a:r>
            <a:r>
              <a:rPr lang="en-GB" sz="2000">
                <a:solidFill>
                  <a:schemeClr val="dk1"/>
                </a:solidFill>
                <a:latin typeface="Garamond"/>
                <a:ea typeface="Garamond"/>
                <a:cs typeface="Garamond"/>
                <a:sym typeface="Garamond"/>
              </a:rPr>
              <a:t>Click the </a:t>
            </a:r>
            <a:r>
              <a:rPr b="1" lang="en-GB" sz="2000">
                <a:solidFill>
                  <a:schemeClr val="dk1"/>
                </a:solidFill>
                <a:latin typeface="Garamond"/>
                <a:ea typeface="Garamond"/>
                <a:cs typeface="Garamond"/>
                <a:sym typeface="Garamond"/>
              </a:rPr>
              <a:t>Looks</a:t>
            </a:r>
            <a:r>
              <a:rPr lang="en-GB" sz="2000">
                <a:solidFill>
                  <a:schemeClr val="dk1"/>
                </a:solidFill>
                <a:latin typeface="Garamond"/>
                <a:ea typeface="Garamond"/>
                <a:cs typeface="Garamond"/>
                <a:sym typeface="Garamond"/>
              </a:rPr>
              <a:t> palette, drag out the </a:t>
            </a:r>
            <a:r>
              <a:rPr b="1" lang="en-GB" sz="2000">
                <a:solidFill>
                  <a:schemeClr val="dk1"/>
                </a:solidFill>
                <a:latin typeface="Garamond"/>
                <a:ea typeface="Garamond"/>
                <a:cs typeface="Garamond"/>
                <a:sym typeface="Garamond"/>
              </a:rPr>
              <a:t>say () for () seconds </a:t>
            </a:r>
            <a:r>
              <a:rPr lang="en-GB" sz="2000">
                <a:solidFill>
                  <a:schemeClr val="dk1"/>
                </a:solidFill>
                <a:latin typeface="Garamond"/>
                <a:ea typeface="Garamond"/>
                <a:cs typeface="Garamond"/>
                <a:sym typeface="Garamond"/>
              </a:rPr>
              <a:t>block</a:t>
            </a:r>
            <a:r>
              <a:rPr lang="en-GB" sz="2000">
                <a:solidFill>
                  <a:schemeClr val="dk1"/>
                </a:solidFill>
                <a:latin typeface="Garamond"/>
                <a:ea typeface="Garamond"/>
                <a:cs typeface="Garamond"/>
                <a:sym typeface="Garamond"/>
              </a:rPr>
              <a:t> to make the square box sprite to say out the expression of the face</a:t>
            </a:r>
            <a:endParaRPr sz="2000">
              <a:solidFill>
                <a:schemeClr val="dk1"/>
              </a:solidFill>
              <a:latin typeface="Garamond"/>
              <a:ea typeface="Garamond"/>
              <a:cs typeface="Garamond"/>
              <a:sym typeface="Garamond"/>
            </a:endParaRPr>
          </a:p>
        </p:txBody>
      </p:sp>
      <p:cxnSp>
        <p:nvCxnSpPr>
          <p:cNvPr id="911" name="Google Shape;911;p101"/>
          <p:cNvCxnSpPr/>
          <p:nvPr/>
        </p:nvCxnSpPr>
        <p:spPr>
          <a:xfrm flipH="1" rot="5400000">
            <a:off x="1793625" y="4818175"/>
            <a:ext cx="1055100" cy="9054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912" name="Google Shape;912;p101"/>
          <p:cNvSpPr/>
          <p:nvPr/>
        </p:nvSpPr>
        <p:spPr>
          <a:xfrm>
            <a:off x="2698900" y="5340625"/>
            <a:ext cx="3633600" cy="10551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10</a:t>
            </a:r>
            <a:r>
              <a:rPr b="1" lang="en-GB" sz="2000">
                <a:solidFill>
                  <a:schemeClr val="dk1"/>
                </a:solidFill>
                <a:latin typeface="Garamond"/>
                <a:ea typeface="Garamond"/>
                <a:cs typeface="Garamond"/>
                <a:sym typeface="Garamond"/>
              </a:rPr>
              <a:t>)</a:t>
            </a:r>
            <a:r>
              <a:rPr lang="en-GB" sz="2000">
                <a:solidFill>
                  <a:schemeClr val="dk1"/>
                </a:solidFill>
                <a:latin typeface="Garamond"/>
                <a:ea typeface="Garamond"/>
                <a:cs typeface="Garamond"/>
                <a:sym typeface="Garamond"/>
              </a:rPr>
              <a:t>Click the </a:t>
            </a:r>
            <a:r>
              <a:rPr b="1" lang="en-GB" sz="2000">
                <a:solidFill>
                  <a:schemeClr val="dk1"/>
                </a:solidFill>
                <a:latin typeface="Garamond"/>
                <a:ea typeface="Garamond"/>
                <a:cs typeface="Garamond"/>
                <a:sym typeface="Garamond"/>
              </a:rPr>
              <a:t>Face detection palette</a:t>
            </a:r>
            <a:r>
              <a:rPr lang="en-GB" sz="2000">
                <a:solidFill>
                  <a:schemeClr val="dk1"/>
                </a:solidFill>
                <a:latin typeface="Garamond"/>
                <a:ea typeface="Garamond"/>
                <a:cs typeface="Garamond"/>
                <a:sym typeface="Garamond"/>
              </a:rPr>
              <a:t>, drag out the </a:t>
            </a:r>
            <a:r>
              <a:rPr b="1" lang="en-GB" sz="2000">
                <a:solidFill>
                  <a:schemeClr val="dk1"/>
                </a:solidFill>
                <a:latin typeface="Garamond"/>
                <a:ea typeface="Garamond"/>
                <a:cs typeface="Garamond"/>
                <a:sym typeface="Garamond"/>
              </a:rPr>
              <a:t>get expression of face ()</a:t>
            </a:r>
            <a:r>
              <a:rPr b="1" lang="en-GB" sz="2000">
                <a:solidFill>
                  <a:schemeClr val="dk1"/>
                </a:solidFill>
                <a:latin typeface="Garamond"/>
                <a:ea typeface="Garamond"/>
                <a:cs typeface="Garamond"/>
                <a:sym typeface="Garamond"/>
              </a:rPr>
              <a:t> </a:t>
            </a:r>
            <a:endParaRPr sz="2000">
              <a:solidFill>
                <a:schemeClr val="dk1"/>
              </a:solidFill>
              <a:latin typeface="Garamond"/>
              <a:ea typeface="Garamond"/>
              <a:cs typeface="Garamond"/>
              <a:sym typeface="Garamond"/>
            </a:endParaRPr>
          </a:p>
        </p:txBody>
      </p:sp>
      <p:pic>
        <p:nvPicPr>
          <p:cNvPr id="913" name="Google Shape;913;p101"/>
          <p:cNvPicPr preferRelativeResize="0"/>
          <p:nvPr/>
        </p:nvPicPr>
        <p:blipFill rotWithShape="1">
          <a:blip r:embed="rId5">
            <a:alphaModFix/>
          </a:blip>
          <a:srcRect b="12037" l="0" r="1419" t="5057"/>
          <a:stretch/>
        </p:blipFill>
        <p:spPr>
          <a:xfrm>
            <a:off x="6425875" y="3505200"/>
            <a:ext cx="5689925" cy="2665268"/>
          </a:xfrm>
          <a:prstGeom prst="rect">
            <a:avLst/>
          </a:prstGeom>
          <a:noFill/>
          <a:ln>
            <a:noFill/>
          </a:ln>
        </p:spPr>
      </p:pic>
      <p:cxnSp>
        <p:nvCxnSpPr>
          <p:cNvPr id="914" name="Google Shape;914;p101"/>
          <p:cNvCxnSpPr/>
          <p:nvPr/>
        </p:nvCxnSpPr>
        <p:spPr>
          <a:xfrm rot="5400000">
            <a:off x="7545325" y="4202125"/>
            <a:ext cx="2347200" cy="629400"/>
          </a:xfrm>
          <a:prstGeom prst="bentConnector3">
            <a:avLst>
              <a:gd fmla="val 50000"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915" name="Google Shape;915;p101"/>
          <p:cNvSpPr/>
          <p:nvPr/>
        </p:nvSpPr>
        <p:spPr>
          <a:xfrm>
            <a:off x="7551875" y="2310650"/>
            <a:ext cx="3909600" cy="10386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t/>
            </a:r>
            <a:endParaRPr b="1" sz="2000">
              <a:solidFill>
                <a:schemeClr val="dk1"/>
              </a:solidFill>
              <a:latin typeface="Garamond"/>
              <a:ea typeface="Garamond"/>
              <a:cs typeface="Garamond"/>
              <a:sym typeface="Garamond"/>
            </a:endParaRPr>
          </a:p>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11</a:t>
            </a:r>
            <a:r>
              <a:rPr b="1" lang="en-GB" sz="2000">
                <a:solidFill>
                  <a:schemeClr val="dk1"/>
                </a:solidFill>
                <a:latin typeface="Garamond"/>
                <a:ea typeface="Garamond"/>
                <a:cs typeface="Garamond"/>
                <a:sym typeface="Garamond"/>
              </a:rPr>
              <a:t>)</a:t>
            </a:r>
            <a:r>
              <a:rPr lang="en-GB" sz="2000">
                <a:solidFill>
                  <a:schemeClr val="dk1"/>
                </a:solidFill>
                <a:latin typeface="Garamond"/>
                <a:ea typeface="Garamond"/>
                <a:cs typeface="Garamond"/>
                <a:sym typeface="Garamond"/>
              </a:rPr>
              <a:t>Drop </a:t>
            </a:r>
            <a:r>
              <a:rPr b="1" lang="en-GB" sz="2000">
                <a:solidFill>
                  <a:schemeClr val="dk1"/>
                </a:solidFill>
                <a:latin typeface="Garamond"/>
                <a:ea typeface="Garamond"/>
                <a:cs typeface="Garamond"/>
                <a:sym typeface="Garamond"/>
              </a:rPr>
              <a:t>get expression of face () </a:t>
            </a:r>
            <a:r>
              <a:rPr lang="en-GB" sz="2000">
                <a:solidFill>
                  <a:schemeClr val="dk1"/>
                </a:solidFill>
                <a:latin typeface="Garamond"/>
                <a:ea typeface="Garamond"/>
                <a:cs typeface="Garamond"/>
                <a:sym typeface="Garamond"/>
              </a:rPr>
              <a:t>into</a:t>
            </a:r>
            <a:r>
              <a:rPr b="1" lang="en-GB" sz="2000">
                <a:solidFill>
                  <a:schemeClr val="dk1"/>
                </a:solidFill>
                <a:latin typeface="Garamond"/>
                <a:ea typeface="Garamond"/>
                <a:cs typeface="Garamond"/>
                <a:sym typeface="Garamond"/>
              </a:rPr>
              <a:t> say </a:t>
            </a:r>
            <a:r>
              <a:rPr lang="en-GB" sz="2000">
                <a:solidFill>
                  <a:schemeClr val="dk1"/>
                </a:solidFill>
                <a:latin typeface="Garamond"/>
                <a:ea typeface="Garamond"/>
                <a:cs typeface="Garamond"/>
                <a:sym typeface="Garamond"/>
              </a:rPr>
              <a:t>block to gather the information of the face expression.</a:t>
            </a:r>
            <a:endParaRPr sz="2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2000">
              <a:solidFill>
                <a:schemeClr val="dk1"/>
              </a:solidFill>
              <a:latin typeface="Garamond"/>
              <a:ea typeface="Garamond"/>
              <a:cs typeface="Garamond"/>
              <a:sym typeface="Garamond"/>
            </a:endParaRPr>
          </a:p>
        </p:txBody>
      </p:sp>
      <p:pic>
        <p:nvPicPr>
          <p:cNvPr id="916" name="Google Shape;916;p101"/>
          <p:cNvPicPr preferRelativeResize="0"/>
          <p:nvPr/>
        </p:nvPicPr>
        <p:blipFill rotWithShape="1">
          <a:blip r:embed="rId6">
            <a:alphaModFix/>
          </a:blip>
          <a:srcRect b="0" l="0" r="0" t="0"/>
          <a:stretch/>
        </p:blipFill>
        <p:spPr>
          <a:xfrm>
            <a:off x="10386702" y="438038"/>
            <a:ext cx="1771971" cy="400125"/>
          </a:xfrm>
          <a:prstGeom prst="rect">
            <a:avLst/>
          </a:prstGeom>
          <a:noFill/>
          <a:ln>
            <a:noFill/>
          </a:ln>
        </p:spPr>
      </p:pic>
      <p:sp>
        <p:nvSpPr>
          <p:cNvPr id="917" name="Google Shape;917;p101"/>
          <p:cNvSpPr txBox="1"/>
          <p:nvPr>
            <p:ph type="title"/>
          </p:nvPr>
        </p:nvSpPr>
        <p:spPr>
          <a:xfrm>
            <a:off x="2344788" y="39938"/>
            <a:ext cx="7502400" cy="118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a:solidFill>
                  <a:schemeClr val="dk1"/>
                </a:solidFill>
                <a:latin typeface="Garamond"/>
                <a:ea typeface="Garamond"/>
                <a:cs typeface="Garamond"/>
                <a:sym typeface="Garamond"/>
              </a:rPr>
              <a:t>Programming to recognize the human face</a:t>
            </a:r>
            <a:r>
              <a:rPr b="1" lang="en-GB" sz="2000">
                <a:solidFill>
                  <a:schemeClr val="dk1"/>
                </a:solidFill>
                <a:latin typeface="Garamond"/>
                <a:ea typeface="Garamond"/>
                <a:cs typeface="Garamond"/>
                <a:sym typeface="Garamond"/>
              </a:rPr>
              <a:t>(Cont)</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2"/>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924" name="Google Shape;924;p102"/>
          <p:cNvSpPr/>
          <p:nvPr/>
        </p:nvSpPr>
        <p:spPr>
          <a:xfrm>
            <a:off x="10024416" y="6425208"/>
            <a:ext cx="20565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925" name="Google Shape;925;p102"/>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926" name="Google Shape;926;p102"/>
          <p:cNvSpPr txBox="1"/>
          <p:nvPr>
            <p:ph idx="1" type="body"/>
          </p:nvPr>
        </p:nvSpPr>
        <p:spPr>
          <a:xfrm>
            <a:off x="103325" y="1516725"/>
            <a:ext cx="11977500" cy="64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None/>
            </a:pPr>
            <a:r>
              <a:rPr lang="en-GB" sz="2400">
                <a:latin typeface="Garamond"/>
                <a:ea typeface="Garamond"/>
                <a:cs typeface="Garamond"/>
                <a:sym typeface="Garamond"/>
              </a:rPr>
              <a:t>With this script, the project is ready.</a:t>
            </a:r>
            <a:endParaRPr sz="2400">
              <a:latin typeface="Garamond"/>
              <a:ea typeface="Garamond"/>
              <a:cs typeface="Garamond"/>
              <a:sym typeface="Garamond"/>
            </a:endParaRPr>
          </a:p>
        </p:txBody>
      </p:sp>
      <p:sp>
        <p:nvSpPr>
          <p:cNvPr id="927" name="Google Shape;927;p102"/>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928" name="Google Shape;928;p102"/>
          <p:cNvPicPr preferRelativeResize="0"/>
          <p:nvPr/>
        </p:nvPicPr>
        <p:blipFill rotWithShape="1">
          <a:blip r:embed="rId4">
            <a:alphaModFix/>
          </a:blip>
          <a:srcRect b="11354" l="0" r="1448" t="4164"/>
          <a:stretch/>
        </p:blipFill>
        <p:spPr>
          <a:xfrm>
            <a:off x="1828800" y="2165925"/>
            <a:ext cx="8800150" cy="4201400"/>
          </a:xfrm>
          <a:prstGeom prst="rect">
            <a:avLst/>
          </a:prstGeom>
          <a:noFill/>
          <a:ln>
            <a:noFill/>
          </a:ln>
        </p:spPr>
      </p:pic>
      <p:pic>
        <p:nvPicPr>
          <p:cNvPr id="929" name="Google Shape;929;p102"/>
          <p:cNvPicPr preferRelativeResize="0"/>
          <p:nvPr/>
        </p:nvPicPr>
        <p:blipFill rotWithShape="1">
          <a:blip r:embed="rId5">
            <a:alphaModFix/>
          </a:blip>
          <a:srcRect b="0" l="0" r="0" t="0"/>
          <a:stretch/>
        </p:blipFill>
        <p:spPr>
          <a:xfrm>
            <a:off x="10386702" y="438038"/>
            <a:ext cx="1771971" cy="400125"/>
          </a:xfrm>
          <a:prstGeom prst="rect">
            <a:avLst/>
          </a:prstGeom>
          <a:noFill/>
          <a:ln>
            <a:noFill/>
          </a:ln>
        </p:spPr>
      </p:pic>
      <p:sp>
        <p:nvSpPr>
          <p:cNvPr id="930" name="Google Shape;930;p102"/>
          <p:cNvSpPr txBox="1"/>
          <p:nvPr>
            <p:ph type="title"/>
          </p:nvPr>
        </p:nvSpPr>
        <p:spPr>
          <a:xfrm>
            <a:off x="2344788" y="39938"/>
            <a:ext cx="7502400" cy="118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a:solidFill>
                  <a:schemeClr val="dk1"/>
                </a:solidFill>
                <a:latin typeface="Garamond"/>
                <a:ea typeface="Garamond"/>
                <a:cs typeface="Garamond"/>
                <a:sym typeface="Garamond"/>
              </a:rPr>
              <a:t>Programming to recognize the human face</a:t>
            </a:r>
            <a:r>
              <a:rPr b="1" lang="en-GB" sz="2000">
                <a:solidFill>
                  <a:schemeClr val="dk1"/>
                </a:solidFill>
                <a:latin typeface="Garamond"/>
                <a:ea typeface="Garamond"/>
                <a:cs typeface="Garamond"/>
                <a:sym typeface="Garamond"/>
              </a:rPr>
              <a:t>(Cont)</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5"/>
          <p:cNvSpPr/>
          <p:nvPr/>
        </p:nvSpPr>
        <p:spPr>
          <a:xfrm>
            <a:off x="0" y="6425208"/>
            <a:ext cx="2057400" cy="701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1" lang="en-GB" sz="2000">
                <a:solidFill>
                  <a:srgbClr val="000000"/>
                </a:solidFill>
                <a:latin typeface="Garamond"/>
                <a:ea typeface="Garamond"/>
                <a:cs typeface="Garamond"/>
                <a:sym typeface="Garamond"/>
              </a:rPr>
              <a:t>www.brainiacs.com.ng</a:t>
            </a:r>
            <a:endParaRPr/>
          </a:p>
        </p:txBody>
      </p:sp>
      <p:sp>
        <p:nvSpPr>
          <p:cNvPr id="664" name="Google Shape;664;p85"/>
          <p:cNvSpPr/>
          <p:nvPr/>
        </p:nvSpPr>
        <p:spPr>
          <a:xfrm>
            <a:off x="9391465" y="6478235"/>
            <a:ext cx="2570400" cy="39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1" lang="en-GB" sz="2000">
                <a:solidFill>
                  <a:srgbClr val="000000"/>
                </a:solidFill>
                <a:latin typeface="Garamond"/>
                <a:ea typeface="Garamond"/>
                <a:cs typeface="Garamond"/>
                <a:sym typeface="Garamond"/>
              </a:rPr>
              <a:t>Learn, Play, Innovate</a:t>
            </a:r>
            <a:endParaRPr i="1" sz="2000">
              <a:solidFill>
                <a:srgbClr val="000000"/>
              </a:solidFill>
              <a:latin typeface="Garamond"/>
              <a:ea typeface="Garamond"/>
              <a:cs typeface="Garamond"/>
              <a:sym typeface="Garamond"/>
            </a:endParaRPr>
          </a:p>
        </p:txBody>
      </p:sp>
      <p:pic>
        <p:nvPicPr>
          <p:cNvPr id="665" name="Google Shape;665;p85"/>
          <p:cNvPicPr preferRelativeResize="0"/>
          <p:nvPr/>
        </p:nvPicPr>
        <p:blipFill rotWithShape="1">
          <a:blip r:embed="rId3">
            <a:alphaModFix/>
          </a:blip>
          <a:srcRect b="0" l="0" r="0" t="0"/>
          <a:stretch/>
        </p:blipFill>
        <p:spPr>
          <a:xfrm>
            <a:off x="103333" y="39993"/>
            <a:ext cx="2030267" cy="1181299"/>
          </a:xfrm>
          <a:prstGeom prst="rect">
            <a:avLst/>
          </a:prstGeom>
          <a:noFill/>
          <a:ln>
            <a:noFill/>
          </a:ln>
        </p:spPr>
      </p:pic>
      <p:sp>
        <p:nvSpPr>
          <p:cNvPr id="666" name="Google Shape;666;p85"/>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sp>
        <p:nvSpPr>
          <p:cNvPr id="667" name="Google Shape;667;p85"/>
          <p:cNvSpPr txBox="1"/>
          <p:nvPr/>
        </p:nvSpPr>
        <p:spPr>
          <a:xfrm>
            <a:off x="3921685" y="291293"/>
            <a:ext cx="6103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4400">
                <a:solidFill>
                  <a:schemeClr val="dk1"/>
                </a:solidFill>
                <a:latin typeface="Garamond"/>
                <a:ea typeface="Garamond"/>
                <a:cs typeface="Garamond"/>
                <a:sym typeface="Garamond"/>
              </a:rPr>
              <a:t>Wow </a:t>
            </a:r>
            <a:r>
              <a:rPr b="1" lang="en-GB" sz="4400">
                <a:solidFill>
                  <a:schemeClr val="dk1"/>
                </a:solidFill>
                <a:latin typeface="Garamond"/>
                <a:ea typeface="Garamond"/>
                <a:cs typeface="Garamond"/>
                <a:sym typeface="Garamond"/>
              </a:rPr>
              <a:t>Factor</a:t>
            </a:r>
            <a:endParaRPr sz="4400">
              <a:solidFill>
                <a:schemeClr val="dk1"/>
              </a:solidFill>
              <a:latin typeface="Calibri"/>
              <a:ea typeface="Calibri"/>
              <a:cs typeface="Calibri"/>
              <a:sym typeface="Calibri"/>
            </a:endParaRPr>
          </a:p>
        </p:txBody>
      </p:sp>
      <p:pic>
        <p:nvPicPr>
          <p:cNvPr id="668" name="Google Shape;668;p85" title="Guess the Feelings and Emotions _ Teach Emotions to Kids _ Facial Expressions for Kids.mp4">
            <a:hlinkClick r:id="rId4"/>
          </p:cNvPr>
          <p:cNvPicPr preferRelativeResize="0"/>
          <p:nvPr/>
        </p:nvPicPr>
        <p:blipFill>
          <a:blip r:embed="rId5">
            <a:alphaModFix/>
          </a:blip>
          <a:stretch>
            <a:fillRect/>
          </a:stretch>
        </p:blipFill>
        <p:spPr>
          <a:xfrm>
            <a:off x="2895600" y="1745326"/>
            <a:ext cx="6412133" cy="4809100"/>
          </a:xfrm>
          <a:prstGeom prst="rect">
            <a:avLst/>
          </a:prstGeom>
          <a:noFill/>
          <a:ln>
            <a:noFill/>
          </a:ln>
        </p:spPr>
      </p:pic>
      <p:pic>
        <p:nvPicPr>
          <p:cNvPr id="669" name="Google Shape;669;p85"/>
          <p:cNvPicPr preferRelativeResize="0"/>
          <p:nvPr/>
        </p:nvPicPr>
        <p:blipFill rotWithShape="1">
          <a:blip r:embed="rId6">
            <a:alphaModFix/>
          </a:blip>
          <a:srcRect b="0" l="0" r="0" t="0"/>
          <a:stretch/>
        </p:blipFill>
        <p:spPr>
          <a:xfrm>
            <a:off x="10386702" y="438038"/>
            <a:ext cx="1771971" cy="40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03"/>
          <p:cNvSpPr txBox="1"/>
          <p:nvPr/>
        </p:nvSpPr>
        <p:spPr>
          <a:xfrm>
            <a:off x="7467600" y="6477001"/>
            <a:ext cx="3886200" cy="441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936" name="Google Shape;936;p103"/>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937" name="Google Shape;937;p103"/>
          <p:cNvSpPr txBox="1"/>
          <p:nvPr>
            <p:ph idx="1" type="body"/>
          </p:nvPr>
        </p:nvSpPr>
        <p:spPr>
          <a:xfrm>
            <a:off x="403400" y="1439900"/>
            <a:ext cx="11640000" cy="633600"/>
          </a:xfrm>
          <a:prstGeom prst="rect">
            <a:avLst/>
          </a:prstGeom>
          <a:noFill/>
          <a:ln>
            <a:noFill/>
          </a:ln>
        </p:spPr>
        <p:txBody>
          <a:bodyPr anchorCtr="0" anchor="t" bIns="45700" lIns="91425" spcFirstLastPara="1" rIns="91425" wrap="square" tIns="45700">
            <a:noAutofit/>
          </a:bodyPr>
          <a:lstStyle/>
          <a:p>
            <a:pPr indent="0" lvl="0" marL="0" rtl="0" algn="l">
              <a:spcBef>
                <a:spcPts val="700"/>
              </a:spcBef>
              <a:spcAft>
                <a:spcPts val="0"/>
              </a:spcAft>
              <a:buClr>
                <a:schemeClr val="dk1"/>
              </a:buClr>
              <a:buSzPts val="1100"/>
              <a:buFont typeface="Arial"/>
              <a:buNone/>
            </a:pPr>
            <a:r>
              <a:rPr lang="en-GB" sz="2400">
                <a:latin typeface="Garamond"/>
                <a:ea typeface="Garamond"/>
                <a:cs typeface="Garamond"/>
                <a:sym typeface="Garamond"/>
              </a:rPr>
              <a:t>Save and test the face detection script</a:t>
            </a:r>
            <a:endParaRPr sz="2400">
              <a:latin typeface="Garamond"/>
              <a:ea typeface="Garamond"/>
              <a:cs typeface="Garamond"/>
              <a:sym typeface="Garamond"/>
            </a:endParaRPr>
          </a:p>
        </p:txBody>
      </p:sp>
      <p:sp>
        <p:nvSpPr>
          <p:cNvPr id="938" name="Google Shape;938;p103"/>
          <p:cNvSpPr txBox="1"/>
          <p:nvPr>
            <p:ph idx="12" type="sldNum"/>
          </p:nvPr>
        </p:nvSpPr>
        <p:spPr>
          <a:xfrm>
            <a:off x="0" y="1271589"/>
            <a:ext cx="711300" cy="2445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1190"/>
              <a:buFont typeface="Calibri"/>
              <a:buNone/>
            </a:pPr>
            <a:fld id="{00000000-1234-1234-1234-123412341234}" type="slidenum">
              <a:rPr b="1" i="0" lang="en-GB" sz="1190" u="none" cap="none" strike="noStrike">
                <a:solidFill>
                  <a:srgbClr val="FFFFFF"/>
                </a:solidFill>
                <a:latin typeface="Calibri"/>
                <a:ea typeface="Calibri"/>
                <a:cs typeface="Calibri"/>
                <a:sym typeface="Calibri"/>
              </a:rPr>
              <a:t>‹#›</a:t>
            </a:fld>
            <a:endParaRPr b="1" i="0" sz="1190" u="none" cap="none" strike="noStrike">
              <a:solidFill>
                <a:srgbClr val="FFFFFF"/>
              </a:solidFill>
              <a:latin typeface="Calibri"/>
              <a:ea typeface="Calibri"/>
              <a:cs typeface="Calibri"/>
              <a:sym typeface="Calibri"/>
            </a:endParaRPr>
          </a:p>
        </p:txBody>
      </p:sp>
      <p:sp>
        <p:nvSpPr>
          <p:cNvPr id="939" name="Google Shape;939;p103"/>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www.brainiacs.com.ng</a:t>
            </a:r>
            <a:endParaRPr/>
          </a:p>
        </p:txBody>
      </p:sp>
      <p:pic>
        <p:nvPicPr>
          <p:cNvPr id="940" name="Google Shape;940;p103"/>
          <p:cNvPicPr preferRelativeResize="0"/>
          <p:nvPr/>
        </p:nvPicPr>
        <p:blipFill rotWithShape="1">
          <a:blip r:embed="rId4">
            <a:alphaModFix/>
          </a:blip>
          <a:srcRect b="8403" l="0" r="0" t="3514"/>
          <a:stretch/>
        </p:blipFill>
        <p:spPr>
          <a:xfrm>
            <a:off x="1757100" y="2250125"/>
            <a:ext cx="8430450" cy="4175075"/>
          </a:xfrm>
          <a:prstGeom prst="rect">
            <a:avLst/>
          </a:prstGeom>
          <a:noFill/>
          <a:ln>
            <a:noFill/>
          </a:ln>
        </p:spPr>
      </p:pic>
      <p:cxnSp>
        <p:nvCxnSpPr>
          <p:cNvPr id="941" name="Google Shape;941;p103"/>
          <p:cNvCxnSpPr/>
          <p:nvPr/>
        </p:nvCxnSpPr>
        <p:spPr>
          <a:xfrm flipH="1" rot="-5400000">
            <a:off x="2273775" y="2429025"/>
            <a:ext cx="749400" cy="580500"/>
          </a:xfrm>
          <a:prstGeom prst="bentConnector3">
            <a:avLst>
              <a:gd fmla="val 30995"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942" name="Google Shape;942;p103"/>
          <p:cNvSpPr/>
          <p:nvPr/>
        </p:nvSpPr>
        <p:spPr>
          <a:xfrm>
            <a:off x="327825" y="2106450"/>
            <a:ext cx="2030400" cy="6336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lang="en-GB" sz="2000">
                <a:solidFill>
                  <a:schemeClr val="dk1"/>
                </a:solidFill>
                <a:latin typeface="Garamond"/>
                <a:ea typeface="Garamond"/>
                <a:cs typeface="Garamond"/>
                <a:sym typeface="Garamond"/>
              </a:rPr>
              <a:t>(1)</a:t>
            </a:r>
            <a:r>
              <a:rPr lang="en-GB" sz="2000">
                <a:solidFill>
                  <a:schemeClr val="dk1"/>
                </a:solidFill>
                <a:latin typeface="Garamond"/>
                <a:ea typeface="Garamond"/>
                <a:cs typeface="Garamond"/>
                <a:sym typeface="Garamond"/>
              </a:rPr>
              <a:t>Click</a:t>
            </a:r>
            <a:r>
              <a:rPr b="1" lang="en-GB" sz="2000">
                <a:solidFill>
                  <a:schemeClr val="dk1"/>
                </a:solidFill>
                <a:latin typeface="Garamond"/>
                <a:ea typeface="Garamond"/>
                <a:cs typeface="Garamond"/>
                <a:sym typeface="Garamond"/>
              </a:rPr>
              <a:t> file </a:t>
            </a:r>
            <a:r>
              <a:rPr lang="en-GB" sz="2000">
                <a:solidFill>
                  <a:schemeClr val="dk1"/>
                </a:solidFill>
                <a:latin typeface="Garamond"/>
                <a:ea typeface="Garamond"/>
                <a:cs typeface="Garamond"/>
                <a:sym typeface="Garamond"/>
              </a:rPr>
              <a:t>and select </a:t>
            </a:r>
            <a:r>
              <a:rPr b="1" lang="en-GB" sz="2000">
                <a:solidFill>
                  <a:schemeClr val="dk1"/>
                </a:solidFill>
                <a:latin typeface="Garamond"/>
                <a:ea typeface="Garamond"/>
                <a:cs typeface="Garamond"/>
                <a:sym typeface="Garamond"/>
              </a:rPr>
              <a:t>save</a:t>
            </a:r>
            <a:endParaRPr b="1" sz="2000">
              <a:solidFill>
                <a:schemeClr val="dk1"/>
              </a:solidFill>
              <a:latin typeface="Garamond"/>
              <a:ea typeface="Garamond"/>
              <a:cs typeface="Garamond"/>
              <a:sym typeface="Garamond"/>
            </a:endParaRPr>
          </a:p>
        </p:txBody>
      </p:sp>
      <p:cxnSp>
        <p:nvCxnSpPr>
          <p:cNvPr id="943" name="Google Shape;943;p103"/>
          <p:cNvCxnSpPr/>
          <p:nvPr/>
        </p:nvCxnSpPr>
        <p:spPr>
          <a:xfrm flipH="1">
            <a:off x="7239425" y="1960550"/>
            <a:ext cx="952500" cy="616200"/>
          </a:xfrm>
          <a:prstGeom prst="bentConnector3">
            <a:avLst>
              <a:gd fmla="val 93612" name="adj1"/>
            </a:avLst>
          </a:prstGeom>
          <a:noFill/>
          <a:ln cap="flat" cmpd="sng" w="3810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944" name="Google Shape;944;p103"/>
          <p:cNvSpPr/>
          <p:nvPr/>
        </p:nvSpPr>
        <p:spPr>
          <a:xfrm>
            <a:off x="8095200" y="1645925"/>
            <a:ext cx="3783900" cy="13941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2</a:t>
            </a:r>
            <a:r>
              <a:rPr b="1" lang="en-GB" sz="2000">
                <a:solidFill>
                  <a:schemeClr val="dk1"/>
                </a:solidFill>
                <a:latin typeface="Garamond"/>
                <a:ea typeface="Garamond"/>
                <a:cs typeface="Garamond"/>
                <a:sym typeface="Garamond"/>
              </a:rPr>
              <a:t>)</a:t>
            </a:r>
            <a:r>
              <a:rPr lang="en-GB" sz="2000">
                <a:solidFill>
                  <a:schemeClr val="dk1"/>
                </a:solidFill>
                <a:latin typeface="Garamond"/>
                <a:ea typeface="Garamond"/>
                <a:cs typeface="Garamond"/>
                <a:sym typeface="Garamond"/>
              </a:rPr>
              <a:t>Click </a:t>
            </a:r>
            <a:r>
              <a:rPr lang="en-GB" sz="2000">
                <a:solidFill>
                  <a:schemeClr val="dk1"/>
                </a:solidFill>
                <a:latin typeface="Garamond"/>
                <a:ea typeface="Garamond"/>
                <a:cs typeface="Garamond"/>
                <a:sym typeface="Garamond"/>
              </a:rPr>
              <a:t>on the </a:t>
            </a:r>
            <a:r>
              <a:rPr b="1" lang="en-GB" sz="2000">
                <a:solidFill>
                  <a:schemeClr val="dk1"/>
                </a:solidFill>
                <a:latin typeface="Garamond"/>
                <a:ea typeface="Garamond"/>
                <a:cs typeface="Garamond"/>
                <a:sym typeface="Garamond"/>
              </a:rPr>
              <a:t>green flag</a:t>
            </a:r>
            <a:r>
              <a:rPr lang="en-GB" sz="2000">
                <a:solidFill>
                  <a:schemeClr val="dk1"/>
                </a:solidFill>
                <a:latin typeface="Garamond"/>
                <a:ea typeface="Garamond"/>
                <a:cs typeface="Garamond"/>
                <a:sym typeface="Garamond"/>
              </a:rPr>
              <a:t> button and wait for the script to recognize and display the emotion of a person on the stage.</a:t>
            </a:r>
            <a:endParaRPr sz="2000">
              <a:solidFill>
                <a:schemeClr val="dk1"/>
              </a:solidFill>
              <a:latin typeface="Garamond"/>
              <a:ea typeface="Garamond"/>
              <a:cs typeface="Garamond"/>
              <a:sym typeface="Garamond"/>
            </a:endParaRPr>
          </a:p>
        </p:txBody>
      </p:sp>
      <p:pic>
        <p:nvPicPr>
          <p:cNvPr id="945" name="Google Shape;945;p103"/>
          <p:cNvPicPr preferRelativeResize="0"/>
          <p:nvPr/>
        </p:nvPicPr>
        <p:blipFill rotWithShape="1">
          <a:blip r:embed="rId5">
            <a:alphaModFix/>
          </a:blip>
          <a:srcRect b="0" l="0" r="0" t="0"/>
          <a:stretch/>
        </p:blipFill>
        <p:spPr>
          <a:xfrm>
            <a:off x="10386702" y="438038"/>
            <a:ext cx="1771971" cy="400125"/>
          </a:xfrm>
          <a:prstGeom prst="rect">
            <a:avLst/>
          </a:prstGeom>
          <a:noFill/>
          <a:ln>
            <a:noFill/>
          </a:ln>
        </p:spPr>
      </p:pic>
      <p:sp>
        <p:nvSpPr>
          <p:cNvPr id="946" name="Google Shape;946;p103"/>
          <p:cNvSpPr txBox="1"/>
          <p:nvPr>
            <p:ph type="title"/>
          </p:nvPr>
        </p:nvSpPr>
        <p:spPr>
          <a:xfrm>
            <a:off x="2344788" y="39938"/>
            <a:ext cx="7502400" cy="118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a:solidFill>
                  <a:schemeClr val="dk1"/>
                </a:solidFill>
                <a:latin typeface="Garamond"/>
                <a:ea typeface="Garamond"/>
                <a:cs typeface="Garamond"/>
                <a:sym typeface="Garamond"/>
              </a:rPr>
              <a:t>Programming to recognize the human face</a:t>
            </a:r>
            <a:r>
              <a:rPr b="1" lang="en-GB" sz="2000">
                <a:solidFill>
                  <a:schemeClr val="dk1"/>
                </a:solidFill>
                <a:latin typeface="Garamond"/>
                <a:ea typeface="Garamond"/>
                <a:cs typeface="Garamond"/>
                <a:sym typeface="Garamond"/>
              </a:rPr>
              <a:t>(Cont)</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4"/>
          <p:cNvSpPr txBox="1"/>
          <p:nvPr>
            <p:ph type="title"/>
          </p:nvPr>
        </p:nvSpPr>
        <p:spPr>
          <a:xfrm>
            <a:off x="2781300" y="156316"/>
            <a:ext cx="6629400" cy="963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Garamond"/>
              <a:buNone/>
            </a:pPr>
            <a:r>
              <a:rPr b="1" lang="en-GB">
                <a:solidFill>
                  <a:schemeClr val="dk1"/>
                </a:solidFill>
                <a:latin typeface="Garamond"/>
                <a:ea typeface="Garamond"/>
                <a:cs typeface="Garamond"/>
                <a:sym typeface="Garamond"/>
              </a:rPr>
              <a:t>Lesson Outcomes</a:t>
            </a:r>
            <a:endParaRPr b="1">
              <a:solidFill>
                <a:schemeClr val="dk1"/>
              </a:solidFill>
              <a:latin typeface="Garamond"/>
              <a:ea typeface="Garamond"/>
              <a:cs typeface="Garamond"/>
              <a:sym typeface="Garamond"/>
            </a:endParaRPr>
          </a:p>
        </p:txBody>
      </p:sp>
      <p:sp>
        <p:nvSpPr>
          <p:cNvPr id="953" name="Google Shape;953;p104"/>
          <p:cNvSpPr/>
          <p:nvPr/>
        </p:nvSpPr>
        <p:spPr>
          <a:xfrm>
            <a:off x="0" y="6381186"/>
            <a:ext cx="2057400"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954" name="Google Shape;954;p104"/>
          <p:cNvSpPr/>
          <p:nvPr/>
        </p:nvSpPr>
        <p:spPr>
          <a:xfrm>
            <a:off x="10024416" y="6381186"/>
            <a:ext cx="2056525"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955" name="Google Shape;955;p104"/>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956" name="Google Shape;956;p104"/>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957" name="Google Shape;957;p104"/>
          <p:cNvPicPr preferRelativeResize="0"/>
          <p:nvPr/>
        </p:nvPicPr>
        <p:blipFill rotWithShape="1">
          <a:blip r:embed="rId4">
            <a:alphaModFix/>
          </a:blip>
          <a:srcRect b="0" l="0" r="0" t="0"/>
          <a:stretch/>
        </p:blipFill>
        <p:spPr>
          <a:xfrm>
            <a:off x="10386702" y="438038"/>
            <a:ext cx="1771971" cy="400125"/>
          </a:xfrm>
          <a:prstGeom prst="rect">
            <a:avLst/>
          </a:prstGeom>
          <a:noFill/>
          <a:ln>
            <a:noFill/>
          </a:ln>
        </p:spPr>
      </p:pic>
      <p:sp>
        <p:nvSpPr>
          <p:cNvPr id="958" name="Google Shape;958;p104"/>
          <p:cNvSpPr txBox="1"/>
          <p:nvPr>
            <p:ph idx="1" type="body"/>
          </p:nvPr>
        </p:nvSpPr>
        <p:spPr>
          <a:xfrm>
            <a:off x="418925" y="1559175"/>
            <a:ext cx="11581200" cy="3188700"/>
          </a:xfrm>
          <a:prstGeom prst="rect">
            <a:avLst/>
          </a:prstGeom>
          <a:noFill/>
          <a:ln>
            <a:noFill/>
          </a:ln>
        </p:spPr>
        <p:txBody>
          <a:bodyPr anchorCtr="0" anchor="t" bIns="45700" lIns="91425" spcFirstLastPara="1" rIns="91425" wrap="square" tIns="45700">
            <a:noAutofit/>
          </a:bodyPr>
          <a:lstStyle/>
          <a:p>
            <a:pPr indent="0" lvl="0" marL="0" rtl="0" algn="l">
              <a:lnSpc>
                <a:spcPct val="170000"/>
              </a:lnSpc>
              <a:spcBef>
                <a:spcPts val="0"/>
              </a:spcBef>
              <a:spcAft>
                <a:spcPts val="0"/>
              </a:spcAft>
              <a:buSzPts val="1600"/>
              <a:buNone/>
            </a:pPr>
            <a:r>
              <a:rPr lang="en-GB" sz="2800">
                <a:latin typeface="Garamond"/>
                <a:ea typeface="Garamond"/>
                <a:cs typeface="Garamond"/>
                <a:sym typeface="Garamond"/>
              </a:rPr>
              <a:t>Learners</a:t>
            </a:r>
            <a:r>
              <a:rPr lang="en-GB" sz="2800">
                <a:latin typeface="Garamond"/>
                <a:ea typeface="Garamond"/>
                <a:cs typeface="Garamond"/>
                <a:sym typeface="Garamond"/>
              </a:rPr>
              <a:t> are able are able to: </a:t>
            </a:r>
            <a:endParaRPr sz="2800">
              <a:latin typeface="Garamond"/>
              <a:ea typeface="Garamond"/>
              <a:cs typeface="Garamond"/>
              <a:sym typeface="Garamond"/>
            </a:endParaRPr>
          </a:p>
          <a:p>
            <a:pPr indent="-406400" lvl="0" marL="457200" rtl="0" algn="l">
              <a:lnSpc>
                <a:spcPct val="170000"/>
              </a:lnSpc>
              <a:spcBef>
                <a:spcPts val="700"/>
              </a:spcBef>
              <a:spcAft>
                <a:spcPts val="0"/>
              </a:spcAft>
              <a:buClr>
                <a:schemeClr val="dk1"/>
              </a:buClr>
              <a:buSzPts val="2800"/>
              <a:buFont typeface="Garamond"/>
              <a:buAutoNum type="romanUcPeriod"/>
            </a:pPr>
            <a:r>
              <a:rPr lang="en-GB" sz="2800">
                <a:latin typeface="Garamond"/>
                <a:ea typeface="Garamond"/>
                <a:cs typeface="Garamond"/>
                <a:sym typeface="Garamond"/>
              </a:rPr>
              <a:t>Describe the face detection concept</a:t>
            </a:r>
            <a:endParaRPr sz="2800">
              <a:latin typeface="Garamond"/>
              <a:ea typeface="Garamond"/>
              <a:cs typeface="Garamond"/>
              <a:sym typeface="Garamond"/>
            </a:endParaRPr>
          </a:p>
          <a:p>
            <a:pPr indent="-406400" lvl="0" marL="457200" rtl="0" algn="l">
              <a:lnSpc>
                <a:spcPct val="170000"/>
              </a:lnSpc>
              <a:spcBef>
                <a:spcPts val="0"/>
              </a:spcBef>
              <a:spcAft>
                <a:spcPts val="0"/>
              </a:spcAft>
              <a:buClr>
                <a:schemeClr val="dk1"/>
              </a:buClr>
              <a:buSzPts val="2800"/>
              <a:buFont typeface="Garamond"/>
              <a:buAutoNum type="romanUcPeriod"/>
            </a:pPr>
            <a:r>
              <a:rPr lang="en-GB" sz="2800">
                <a:latin typeface="Garamond"/>
                <a:ea typeface="Garamond"/>
                <a:cs typeface="Garamond"/>
                <a:sym typeface="Garamond"/>
              </a:rPr>
              <a:t>Write a program to recognize the expressions/emotion of the human face</a:t>
            </a:r>
            <a:endParaRPr sz="2800">
              <a:latin typeface="Garamond"/>
              <a:ea typeface="Garamond"/>
              <a:cs typeface="Garamond"/>
              <a:sym typeface="Garamond"/>
            </a:endParaRPr>
          </a:p>
          <a:p>
            <a:pPr indent="-406400" lvl="0" marL="457200" rtl="0" algn="l">
              <a:lnSpc>
                <a:spcPct val="170000"/>
              </a:lnSpc>
              <a:spcBef>
                <a:spcPts val="0"/>
              </a:spcBef>
              <a:spcAft>
                <a:spcPts val="0"/>
              </a:spcAft>
              <a:buClr>
                <a:schemeClr val="dk1"/>
              </a:buClr>
              <a:buSzPts val="2800"/>
              <a:buFont typeface="Garamond"/>
              <a:buAutoNum type="romanUcPeriod"/>
            </a:pPr>
            <a:r>
              <a:rPr lang="en-GB" sz="2800">
                <a:latin typeface="Garamond"/>
                <a:ea typeface="Garamond"/>
                <a:cs typeface="Garamond"/>
                <a:sym typeface="Garamond"/>
              </a:rPr>
              <a:t>Test the face detection application in pictoblox</a:t>
            </a:r>
            <a:endParaRPr sz="2000">
              <a:latin typeface="Garamond"/>
              <a:ea typeface="Garamond"/>
              <a:cs typeface="Garamond"/>
              <a:sym typeface="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05"/>
          <p:cNvSpPr txBox="1"/>
          <p:nvPr/>
        </p:nvSpPr>
        <p:spPr>
          <a:xfrm>
            <a:off x="6858000" y="6416676"/>
            <a:ext cx="3886200" cy="4413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964" name="Google Shape;964;p105"/>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pic>
        <p:nvPicPr>
          <p:cNvPr id="965" name="Google Shape;965;p105"/>
          <p:cNvPicPr preferRelativeResize="0"/>
          <p:nvPr/>
        </p:nvPicPr>
        <p:blipFill rotWithShape="1">
          <a:blip r:embed="rId4">
            <a:alphaModFix/>
          </a:blip>
          <a:srcRect b="0" l="0" r="0" t="0"/>
          <a:stretch/>
        </p:blipFill>
        <p:spPr>
          <a:xfrm>
            <a:off x="8453050" y="1600200"/>
            <a:ext cx="2872459" cy="4662488"/>
          </a:xfrm>
          <a:prstGeom prst="rect">
            <a:avLst/>
          </a:prstGeom>
          <a:noFill/>
          <a:ln>
            <a:noFill/>
          </a:ln>
        </p:spPr>
      </p:pic>
      <p:sp>
        <p:nvSpPr>
          <p:cNvPr id="966" name="Google Shape;966;p105"/>
          <p:cNvSpPr txBox="1"/>
          <p:nvPr/>
        </p:nvSpPr>
        <p:spPr>
          <a:xfrm>
            <a:off x="666586" y="2717304"/>
            <a:ext cx="8721186" cy="220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7375E"/>
              </a:buClr>
              <a:buSzPts val="11379"/>
              <a:buFont typeface="Arial"/>
              <a:buNone/>
            </a:pPr>
            <a:r>
              <a:rPr b="0" i="0" lang="en-GB" sz="11379" u="none" cap="none" strike="noStrike">
                <a:solidFill>
                  <a:srgbClr val="17375E"/>
                </a:solidFill>
                <a:latin typeface="Garamond"/>
                <a:ea typeface="Garamond"/>
                <a:cs typeface="Garamond"/>
                <a:sym typeface="Garamond"/>
              </a:rPr>
              <a:t>Well-done!</a:t>
            </a:r>
            <a:endParaRPr/>
          </a:p>
        </p:txBody>
      </p:sp>
      <p:sp>
        <p:nvSpPr>
          <p:cNvPr id="967" name="Google Shape;967;p105"/>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1190"/>
              <a:buFont typeface="Calibri"/>
              <a:buNone/>
            </a:pPr>
            <a:fld id="{00000000-1234-1234-1234-123412341234}" type="slidenum">
              <a:rPr b="1" i="0" lang="en-GB" sz="1190" u="none" cap="none" strike="noStrike">
                <a:solidFill>
                  <a:srgbClr val="FFFFFF"/>
                </a:solidFill>
                <a:latin typeface="Calibri"/>
                <a:ea typeface="Calibri"/>
                <a:cs typeface="Calibri"/>
                <a:sym typeface="Calibri"/>
              </a:rPr>
              <a:t>‹#›</a:t>
            </a:fld>
            <a:endParaRPr b="1" i="0" sz="1190" u="none" cap="none" strike="noStrike">
              <a:solidFill>
                <a:srgbClr val="FFFFFF"/>
              </a:solidFill>
              <a:latin typeface="Calibri"/>
              <a:ea typeface="Calibri"/>
              <a:cs typeface="Calibri"/>
              <a:sym typeface="Calibri"/>
            </a:endParaRPr>
          </a:p>
        </p:txBody>
      </p:sp>
      <p:sp>
        <p:nvSpPr>
          <p:cNvPr id="968" name="Google Shape;968;p105"/>
          <p:cNvSpPr/>
          <p:nvPr/>
        </p:nvSpPr>
        <p:spPr>
          <a:xfrm>
            <a:off x="0" y="6425208"/>
            <a:ext cx="2057400"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www.brainiacs.com.ng</a:t>
            </a:r>
            <a:endParaRPr/>
          </a:p>
        </p:txBody>
      </p:sp>
      <p:pic>
        <p:nvPicPr>
          <p:cNvPr id="969" name="Google Shape;969;p105"/>
          <p:cNvPicPr preferRelativeResize="0"/>
          <p:nvPr/>
        </p:nvPicPr>
        <p:blipFill rotWithShape="1">
          <a:blip r:embed="rId5">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6"/>
          <p:cNvSpPr txBox="1"/>
          <p:nvPr>
            <p:ph idx="1" type="body"/>
          </p:nvPr>
        </p:nvSpPr>
        <p:spPr>
          <a:xfrm>
            <a:off x="381000" y="1828800"/>
            <a:ext cx="11430000" cy="44079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110490" lvl="0" marL="0" rtl="0" algn="just">
              <a:spcBef>
                <a:spcPts val="0"/>
              </a:spcBef>
              <a:spcAft>
                <a:spcPts val="0"/>
              </a:spcAft>
              <a:buSzPts val="1740"/>
              <a:buFont typeface="Noto Sans Symbols"/>
              <a:buChar char="▪"/>
            </a:pPr>
            <a:r>
              <a:rPr lang="en-GB">
                <a:solidFill>
                  <a:schemeClr val="dk1"/>
                </a:solidFill>
                <a:latin typeface="Garamond"/>
                <a:ea typeface="Garamond"/>
                <a:cs typeface="Garamond"/>
                <a:sym typeface="Garamond"/>
              </a:rPr>
              <a:t>Phone No: +234 909 109 5057 </a:t>
            </a:r>
            <a:endParaRPr/>
          </a:p>
          <a:p>
            <a:pPr indent="-110490" lvl="0" marL="0" rtl="0" algn="just">
              <a:spcBef>
                <a:spcPts val="700"/>
              </a:spcBef>
              <a:spcAft>
                <a:spcPts val="0"/>
              </a:spcAft>
              <a:buSzPts val="1740"/>
              <a:buFont typeface="Noto Sans Symbols"/>
              <a:buChar char="▪"/>
            </a:pPr>
            <a:r>
              <a:rPr lang="en-GB">
                <a:solidFill>
                  <a:schemeClr val="dk1"/>
                </a:solidFill>
                <a:latin typeface="Garamond"/>
                <a:ea typeface="Garamond"/>
                <a:cs typeface="Garamond"/>
                <a:sym typeface="Garamond"/>
              </a:rPr>
              <a:t> Email: </a:t>
            </a:r>
            <a:r>
              <a:rPr lang="en-GB" u="sng">
                <a:solidFill>
                  <a:schemeClr val="hlink"/>
                </a:solidFill>
                <a:latin typeface="Garamond"/>
                <a:ea typeface="Garamond"/>
                <a:cs typeface="Garamond"/>
                <a:sym typeface="Garamond"/>
                <a:hlinkClick r:id="rId3"/>
              </a:rPr>
              <a:t>brainiacsng@gmail.com</a:t>
            </a:r>
            <a:endParaRPr>
              <a:latin typeface="Garamond"/>
              <a:ea typeface="Garamond"/>
              <a:cs typeface="Garamond"/>
              <a:sym typeface="Garamond"/>
            </a:endParaRPr>
          </a:p>
          <a:p>
            <a:pPr indent="0" lvl="3" marL="866593" rtl="0" algn="just">
              <a:spcBef>
                <a:spcPts val="400"/>
              </a:spcBef>
              <a:spcAft>
                <a:spcPts val="0"/>
              </a:spcAft>
              <a:buSzPts val="1793"/>
              <a:buNone/>
            </a:pPr>
            <a:r>
              <a:rPr lang="en-GB" sz="2391" u="sng">
                <a:solidFill>
                  <a:schemeClr val="hlink"/>
                </a:solidFill>
                <a:latin typeface="Garamond"/>
                <a:ea typeface="Garamond"/>
                <a:cs typeface="Garamond"/>
                <a:sym typeface="Garamond"/>
                <a:hlinkClick r:id="rId4"/>
              </a:rPr>
              <a:t> info@brainiacs.com.ng</a:t>
            </a:r>
            <a:endParaRPr/>
          </a:p>
          <a:p>
            <a:pPr indent="-110490" lvl="0" marL="0" rtl="0" algn="just">
              <a:spcBef>
                <a:spcPts val="700"/>
              </a:spcBef>
              <a:spcAft>
                <a:spcPts val="0"/>
              </a:spcAft>
              <a:buSzPts val="1740"/>
              <a:buFont typeface="Noto Sans Symbols"/>
              <a:buChar char="▪"/>
            </a:pPr>
            <a:r>
              <a:rPr lang="en-GB">
                <a:solidFill>
                  <a:schemeClr val="dk1"/>
                </a:solidFill>
                <a:latin typeface="Garamond"/>
                <a:ea typeface="Garamond"/>
                <a:cs typeface="Garamond"/>
                <a:sym typeface="Garamond"/>
              </a:rPr>
              <a:t> Website: </a:t>
            </a:r>
            <a:r>
              <a:rPr lang="en-GB" u="sng">
                <a:solidFill>
                  <a:schemeClr val="hlink"/>
                </a:solidFill>
                <a:latin typeface="Garamond"/>
                <a:ea typeface="Garamond"/>
                <a:cs typeface="Garamond"/>
                <a:sym typeface="Garamond"/>
                <a:hlinkClick r:id="rId5"/>
              </a:rPr>
              <a:t>www.brainiacs.com.ng</a:t>
            </a:r>
            <a:endParaRPr>
              <a:latin typeface="Garamond"/>
              <a:ea typeface="Garamond"/>
              <a:cs typeface="Garamond"/>
              <a:sym typeface="Garamond"/>
            </a:endParaRPr>
          </a:p>
          <a:p>
            <a:pPr indent="-110490" lvl="0" marL="0" rtl="0" algn="just">
              <a:spcBef>
                <a:spcPts val="700"/>
              </a:spcBef>
              <a:spcAft>
                <a:spcPts val="0"/>
              </a:spcAft>
              <a:buSzPts val="1740"/>
              <a:buFont typeface="Noto Sans Symbols"/>
              <a:buChar char="▪"/>
            </a:pPr>
            <a:r>
              <a:rPr lang="en-GB">
                <a:solidFill>
                  <a:schemeClr val="dk1"/>
                </a:solidFill>
                <a:latin typeface="Garamond"/>
                <a:ea typeface="Garamond"/>
                <a:cs typeface="Garamond"/>
                <a:sym typeface="Garamond"/>
              </a:rPr>
              <a:t> Google+: brainiacsng</a:t>
            </a:r>
            <a:endParaRPr>
              <a:latin typeface="Garamond"/>
              <a:ea typeface="Garamond"/>
              <a:cs typeface="Garamond"/>
              <a:sym typeface="Garamond"/>
            </a:endParaRPr>
          </a:p>
          <a:p>
            <a:pPr indent="-110490" lvl="0" marL="0" rtl="0" algn="just">
              <a:spcBef>
                <a:spcPts val="700"/>
              </a:spcBef>
              <a:spcAft>
                <a:spcPts val="0"/>
              </a:spcAft>
              <a:buSzPts val="1740"/>
              <a:buFont typeface="Noto Sans Symbols"/>
              <a:buChar char="▪"/>
            </a:pPr>
            <a:r>
              <a:rPr lang="en-GB">
                <a:solidFill>
                  <a:srgbClr val="17375E"/>
                </a:solidFill>
                <a:latin typeface="Garamond"/>
                <a:ea typeface="Garamond"/>
                <a:cs typeface="Garamond"/>
                <a:sym typeface="Garamond"/>
              </a:rPr>
              <a:t> </a:t>
            </a:r>
            <a:r>
              <a:rPr lang="en-GB">
                <a:solidFill>
                  <a:schemeClr val="dk1"/>
                </a:solidFill>
                <a:latin typeface="Garamond"/>
                <a:ea typeface="Garamond"/>
                <a:cs typeface="Garamond"/>
                <a:sym typeface="Garamond"/>
              </a:rPr>
              <a:t>Twitter: Brainiacs_Ng</a:t>
            </a:r>
            <a:endParaRPr>
              <a:latin typeface="Garamond"/>
              <a:ea typeface="Garamond"/>
              <a:cs typeface="Garamond"/>
              <a:sym typeface="Garamond"/>
            </a:endParaRPr>
          </a:p>
          <a:p>
            <a:pPr indent="-110490" lvl="0" marL="0" rtl="0" algn="just">
              <a:spcBef>
                <a:spcPts val="700"/>
              </a:spcBef>
              <a:spcAft>
                <a:spcPts val="0"/>
              </a:spcAft>
              <a:buSzPts val="1740"/>
              <a:buFont typeface="Noto Sans Symbols"/>
              <a:buChar char="▪"/>
            </a:pPr>
            <a:r>
              <a:rPr lang="en-GB">
                <a:solidFill>
                  <a:schemeClr val="dk1"/>
                </a:solidFill>
                <a:latin typeface="Garamond"/>
                <a:ea typeface="Garamond"/>
                <a:cs typeface="Garamond"/>
                <a:sym typeface="Garamond"/>
              </a:rPr>
              <a:t>Facebook: Brainiacs Nigeria</a:t>
            </a:r>
            <a:endParaRPr>
              <a:latin typeface="Garamond"/>
              <a:ea typeface="Garamond"/>
              <a:cs typeface="Garamond"/>
              <a:sym typeface="Garamond"/>
            </a:endParaRPr>
          </a:p>
          <a:p>
            <a:pPr indent="-110490" lvl="0" marL="0" rtl="0" algn="just">
              <a:spcBef>
                <a:spcPts val="700"/>
              </a:spcBef>
              <a:spcAft>
                <a:spcPts val="0"/>
              </a:spcAft>
              <a:buSzPts val="1740"/>
              <a:buFont typeface="Noto Sans Symbols"/>
              <a:buChar char="▪"/>
            </a:pPr>
            <a:r>
              <a:rPr lang="en-GB">
                <a:solidFill>
                  <a:schemeClr val="dk1"/>
                </a:solidFill>
                <a:latin typeface="Garamond"/>
                <a:ea typeface="Garamond"/>
                <a:cs typeface="Garamond"/>
                <a:sym typeface="Garamond"/>
              </a:rPr>
              <a:t> Youtube Channel: Brainiacs_Ng</a:t>
            </a:r>
            <a:endParaRPr>
              <a:latin typeface="Garamond"/>
              <a:ea typeface="Garamond"/>
              <a:cs typeface="Garamond"/>
              <a:sym typeface="Garamond"/>
            </a:endParaRPr>
          </a:p>
          <a:p>
            <a:pPr indent="0" lvl="0" marL="0" rtl="0" algn="just">
              <a:spcBef>
                <a:spcPts val="700"/>
              </a:spcBef>
              <a:spcAft>
                <a:spcPts val="0"/>
              </a:spcAft>
              <a:buSzPts val="1740"/>
              <a:buNone/>
            </a:pPr>
            <a:r>
              <a:t/>
            </a:r>
            <a:endParaRPr>
              <a:latin typeface="Garamond"/>
              <a:ea typeface="Garamond"/>
              <a:cs typeface="Garamond"/>
              <a:sym typeface="Garamond"/>
            </a:endParaRPr>
          </a:p>
        </p:txBody>
      </p:sp>
      <p:sp>
        <p:nvSpPr>
          <p:cNvPr id="975" name="Google Shape;975;p106"/>
          <p:cNvSpPr/>
          <p:nvPr/>
        </p:nvSpPr>
        <p:spPr>
          <a:xfrm>
            <a:off x="9614199" y="6425208"/>
            <a:ext cx="1728550" cy="34612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49"/>
              <a:buFont typeface="Garamond"/>
              <a:buNone/>
            </a:pPr>
            <a:r>
              <a:rPr b="0" i="1" lang="en-GB" sz="1649" u="none" cap="none" strike="noStrike">
                <a:solidFill>
                  <a:srgbClr val="000000"/>
                </a:solidFill>
                <a:latin typeface="Garamond"/>
                <a:ea typeface="Garamond"/>
                <a:cs typeface="Garamond"/>
                <a:sym typeface="Garamond"/>
              </a:rPr>
              <a:t>Learn, Play, Innovate</a:t>
            </a:r>
            <a:endParaRPr b="0" i="1" sz="1649" u="none" cap="none" strike="noStrike">
              <a:solidFill>
                <a:srgbClr val="000000"/>
              </a:solidFill>
              <a:latin typeface="Garamond"/>
              <a:ea typeface="Garamond"/>
              <a:cs typeface="Garamond"/>
              <a:sym typeface="Garamond"/>
            </a:endParaRPr>
          </a:p>
        </p:txBody>
      </p:sp>
      <p:sp>
        <p:nvSpPr>
          <p:cNvPr id="976" name="Google Shape;976;p106"/>
          <p:cNvSpPr txBox="1"/>
          <p:nvPr/>
        </p:nvSpPr>
        <p:spPr>
          <a:xfrm>
            <a:off x="751892" y="1219201"/>
            <a:ext cx="634613" cy="29749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90"/>
              <a:buFont typeface="Calibri"/>
              <a:buNone/>
            </a:pPr>
            <a:r>
              <a:t/>
            </a:r>
            <a:endParaRPr b="1" i="0" sz="989" u="none" cap="none" strike="noStrike">
              <a:solidFill>
                <a:srgbClr val="000000"/>
              </a:solidFill>
              <a:latin typeface="Garamond"/>
              <a:ea typeface="Garamond"/>
              <a:cs typeface="Garamond"/>
              <a:sym typeface="Garamond"/>
            </a:endParaRPr>
          </a:p>
        </p:txBody>
      </p:sp>
      <p:sp>
        <p:nvSpPr>
          <p:cNvPr id="977" name="Google Shape;977;p106"/>
          <p:cNvSpPr txBox="1"/>
          <p:nvPr>
            <p:ph type="title"/>
          </p:nvPr>
        </p:nvSpPr>
        <p:spPr>
          <a:xfrm>
            <a:off x="3276600" y="224243"/>
            <a:ext cx="5439300" cy="8685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en-GB" sz="4800">
                <a:solidFill>
                  <a:schemeClr val="lt1"/>
                </a:solidFill>
                <a:latin typeface="Garamond"/>
                <a:ea typeface="Garamond"/>
                <a:cs typeface="Garamond"/>
                <a:sym typeface="Garamond"/>
              </a:rPr>
              <a:t>Contact Us</a:t>
            </a:r>
            <a:endParaRPr sz="4800" u="sng">
              <a:latin typeface="Garamond"/>
              <a:ea typeface="Garamond"/>
              <a:cs typeface="Garamond"/>
              <a:sym typeface="Garamond"/>
            </a:endParaRPr>
          </a:p>
        </p:txBody>
      </p:sp>
      <p:pic>
        <p:nvPicPr>
          <p:cNvPr id="978" name="Google Shape;978;p106"/>
          <p:cNvPicPr preferRelativeResize="0"/>
          <p:nvPr/>
        </p:nvPicPr>
        <p:blipFill rotWithShape="1">
          <a:blip r:embed="rId6">
            <a:alphaModFix/>
          </a:blip>
          <a:srcRect b="0" l="0" r="0" t="0"/>
          <a:stretch/>
        </p:blipFill>
        <p:spPr>
          <a:xfrm>
            <a:off x="103334" y="39994"/>
            <a:ext cx="2030266" cy="1181298"/>
          </a:xfrm>
          <a:prstGeom prst="rect">
            <a:avLst/>
          </a:prstGeom>
          <a:noFill/>
          <a:ln>
            <a:noFill/>
          </a:ln>
        </p:spPr>
      </p:pic>
      <p:sp>
        <p:nvSpPr>
          <p:cNvPr id="979" name="Google Shape;979;p106"/>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1190"/>
              <a:buFont typeface="Calibri"/>
              <a:buNone/>
            </a:pPr>
            <a:fld id="{00000000-1234-1234-1234-123412341234}" type="slidenum">
              <a:rPr b="1" i="0" lang="en-GB" sz="1190" u="none" cap="none" strike="noStrike">
                <a:solidFill>
                  <a:srgbClr val="FFFFFF"/>
                </a:solidFill>
                <a:latin typeface="Calibri"/>
                <a:ea typeface="Calibri"/>
                <a:cs typeface="Calibri"/>
                <a:sym typeface="Calibri"/>
              </a:rPr>
              <a:t>‹#›</a:t>
            </a:fld>
            <a:endParaRPr b="1" i="0" sz="1190" u="none" cap="none" strike="noStrike">
              <a:solidFill>
                <a:srgbClr val="FFFFFF"/>
              </a:solidFill>
              <a:latin typeface="Calibri"/>
              <a:ea typeface="Calibri"/>
              <a:cs typeface="Calibri"/>
              <a:sym typeface="Calibri"/>
            </a:endParaRPr>
          </a:p>
        </p:txBody>
      </p:sp>
      <p:sp>
        <p:nvSpPr>
          <p:cNvPr id="980" name="Google Shape;980;p106"/>
          <p:cNvSpPr/>
          <p:nvPr/>
        </p:nvSpPr>
        <p:spPr>
          <a:xfrm>
            <a:off x="0" y="6425208"/>
            <a:ext cx="2057400"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www.brainiacs.com.ng</a:t>
            </a:r>
            <a:endParaRPr/>
          </a:p>
        </p:txBody>
      </p:sp>
      <p:pic>
        <p:nvPicPr>
          <p:cNvPr id="981" name="Google Shape;981;p106"/>
          <p:cNvPicPr preferRelativeResize="0"/>
          <p:nvPr/>
        </p:nvPicPr>
        <p:blipFill rotWithShape="1">
          <a:blip r:embed="rId7">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6"/>
          <p:cNvSpPr txBox="1"/>
          <p:nvPr/>
        </p:nvSpPr>
        <p:spPr>
          <a:xfrm>
            <a:off x="7859566" y="6416675"/>
            <a:ext cx="3886200" cy="441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675" name="Google Shape;675;p86"/>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676" name="Google Shape;676;p86"/>
          <p:cNvSpPr txBox="1"/>
          <p:nvPr>
            <p:ph type="title"/>
          </p:nvPr>
        </p:nvSpPr>
        <p:spPr>
          <a:xfrm>
            <a:off x="2590800" y="39994"/>
            <a:ext cx="7391400" cy="1143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b="1" lang="en-GB" sz="3959">
                <a:solidFill>
                  <a:schemeClr val="dk1"/>
                </a:solidFill>
                <a:latin typeface="Garamond"/>
                <a:ea typeface="Garamond"/>
                <a:cs typeface="Garamond"/>
                <a:sym typeface="Garamond"/>
              </a:rPr>
            </a:br>
            <a:r>
              <a:rPr b="1" lang="en-GB" sz="3959">
                <a:solidFill>
                  <a:schemeClr val="dk1"/>
                </a:solidFill>
                <a:latin typeface="Garamond"/>
                <a:ea typeface="Garamond"/>
                <a:cs typeface="Garamond"/>
                <a:sym typeface="Garamond"/>
              </a:rPr>
              <a:t>Key Skills</a:t>
            </a:r>
            <a:br>
              <a:rPr b="1" lang="en-GB" sz="3959">
                <a:solidFill>
                  <a:schemeClr val="dk1"/>
                </a:solidFill>
                <a:latin typeface="Garamond"/>
                <a:ea typeface="Garamond"/>
                <a:cs typeface="Garamond"/>
                <a:sym typeface="Garamond"/>
              </a:rPr>
            </a:br>
            <a:endParaRPr sz="3959"/>
          </a:p>
        </p:txBody>
      </p:sp>
      <p:sp>
        <p:nvSpPr>
          <p:cNvPr id="677" name="Google Shape;677;p86"/>
          <p:cNvSpPr txBox="1"/>
          <p:nvPr>
            <p:ph idx="1" type="body"/>
          </p:nvPr>
        </p:nvSpPr>
        <p:spPr>
          <a:xfrm>
            <a:off x="103334" y="1600200"/>
            <a:ext cx="11979000" cy="4782000"/>
          </a:xfrm>
          <a:prstGeom prst="rect">
            <a:avLst/>
          </a:prstGeom>
          <a:solidFill>
            <a:schemeClr val="lt1"/>
          </a:solidFill>
          <a:ln>
            <a:noFill/>
          </a:ln>
        </p:spPr>
        <p:txBody>
          <a:bodyPr anchorCtr="0" anchor="t" bIns="45700" lIns="91425" spcFirstLastPara="1" rIns="91425" wrap="square" tIns="45700">
            <a:noAutofit/>
          </a:bodyPr>
          <a:lstStyle/>
          <a:p>
            <a:pPr indent="-319087" lvl="0" marL="319087" rtl="0" algn="l">
              <a:spcBef>
                <a:spcPts val="0"/>
              </a:spcBef>
              <a:spcAft>
                <a:spcPts val="0"/>
              </a:spcAft>
              <a:buClr>
                <a:schemeClr val="dk1"/>
              </a:buClr>
              <a:buSzPts val="1680"/>
              <a:buFont typeface="Noto Sans Symbols"/>
              <a:buChar char="⮚"/>
            </a:pPr>
            <a:r>
              <a:rPr lang="en-GB" sz="2800">
                <a:solidFill>
                  <a:schemeClr val="dk1"/>
                </a:solidFill>
                <a:latin typeface="Garamond"/>
                <a:ea typeface="Garamond"/>
                <a:cs typeface="Garamond"/>
                <a:sym typeface="Garamond"/>
              </a:rPr>
              <a:t>C</a:t>
            </a:r>
            <a:r>
              <a:rPr lang="en-GB" sz="2800">
                <a:latin typeface="Garamond"/>
                <a:ea typeface="Garamond"/>
                <a:cs typeface="Garamond"/>
                <a:sym typeface="Garamond"/>
              </a:rPr>
              <a:t>omputational </a:t>
            </a:r>
            <a:r>
              <a:rPr lang="en-GB" sz="2800">
                <a:solidFill>
                  <a:schemeClr val="dk1"/>
                </a:solidFill>
                <a:latin typeface="Garamond"/>
                <a:ea typeface="Garamond"/>
                <a:cs typeface="Garamond"/>
                <a:sym typeface="Garamond"/>
              </a:rPr>
              <a:t> thinking</a:t>
            </a:r>
            <a:endParaRPr sz="2800">
              <a:solidFill>
                <a:schemeClr val="dk1"/>
              </a:solidFill>
              <a:latin typeface="Garamond"/>
              <a:ea typeface="Garamond"/>
              <a:cs typeface="Garamond"/>
              <a:sym typeface="Garamond"/>
            </a:endParaRPr>
          </a:p>
          <a:p>
            <a:pPr indent="0" lvl="0" marL="319087" rtl="0" algn="l">
              <a:spcBef>
                <a:spcPts val="0"/>
              </a:spcBef>
              <a:spcAft>
                <a:spcPts val="0"/>
              </a:spcAft>
              <a:buNone/>
            </a:pPr>
            <a:r>
              <a:t/>
            </a:r>
            <a:endParaRPr sz="2800">
              <a:latin typeface="Garamond"/>
              <a:ea typeface="Garamond"/>
              <a:cs typeface="Garamond"/>
              <a:sym typeface="Garamond"/>
            </a:endParaRPr>
          </a:p>
          <a:p>
            <a:pPr indent="-390207" lvl="0" marL="319087" rtl="0" algn="l">
              <a:spcBef>
                <a:spcPts val="0"/>
              </a:spcBef>
              <a:spcAft>
                <a:spcPts val="0"/>
              </a:spcAft>
              <a:buClr>
                <a:schemeClr val="dk1"/>
              </a:buClr>
              <a:buSzPts val="2800"/>
              <a:buFont typeface="Garamond"/>
              <a:buChar char="⮚"/>
            </a:pPr>
            <a:r>
              <a:rPr lang="en-GB" sz="2800">
                <a:latin typeface="Garamond"/>
                <a:ea typeface="Garamond"/>
                <a:cs typeface="Garamond"/>
                <a:sym typeface="Garamond"/>
              </a:rPr>
              <a:t>Problem Solving</a:t>
            </a:r>
            <a:endParaRPr sz="2800">
              <a:latin typeface="Garamond"/>
              <a:ea typeface="Garamond"/>
              <a:cs typeface="Garamond"/>
              <a:sym typeface="Garamond"/>
            </a:endParaRPr>
          </a:p>
          <a:p>
            <a:pPr indent="0" lvl="0" marL="0" rtl="0" algn="l">
              <a:spcBef>
                <a:spcPts val="700"/>
              </a:spcBef>
              <a:spcAft>
                <a:spcPts val="0"/>
              </a:spcAft>
              <a:buClr>
                <a:schemeClr val="dk1"/>
              </a:buClr>
              <a:buSzPts val="1680"/>
              <a:buFont typeface="Noto Sans Symbols"/>
              <a:buNone/>
            </a:pPr>
            <a:r>
              <a:t/>
            </a:r>
            <a:endParaRPr sz="2800">
              <a:latin typeface="Garamond"/>
              <a:ea typeface="Garamond"/>
              <a:cs typeface="Garamond"/>
              <a:sym typeface="Garamond"/>
            </a:endParaRPr>
          </a:p>
          <a:p>
            <a:pPr indent="-319087" lvl="0" marL="319087" rtl="0" algn="l">
              <a:spcBef>
                <a:spcPts val="700"/>
              </a:spcBef>
              <a:spcAft>
                <a:spcPts val="0"/>
              </a:spcAft>
              <a:buClr>
                <a:schemeClr val="dk1"/>
              </a:buClr>
              <a:buSzPts val="1680"/>
              <a:buFont typeface="Noto Sans Symbols"/>
              <a:buChar char="⮚"/>
            </a:pPr>
            <a:r>
              <a:rPr lang="en-GB" sz="2800">
                <a:latin typeface="Garamond"/>
                <a:ea typeface="Garamond"/>
                <a:cs typeface="Garamond"/>
                <a:sym typeface="Garamond"/>
              </a:rPr>
              <a:t>Programming</a:t>
            </a:r>
            <a:endParaRPr/>
          </a:p>
          <a:p>
            <a:pPr indent="-212407" lvl="0" marL="319087" rtl="0" algn="l">
              <a:spcBef>
                <a:spcPts val="700"/>
              </a:spcBef>
              <a:spcAft>
                <a:spcPts val="0"/>
              </a:spcAft>
              <a:buSzPts val="1680"/>
              <a:buNone/>
            </a:pPr>
            <a:r>
              <a:t/>
            </a:r>
            <a:endParaRPr sz="2800">
              <a:latin typeface="Garamond"/>
              <a:ea typeface="Garamond"/>
              <a:cs typeface="Garamond"/>
              <a:sym typeface="Garamond"/>
            </a:endParaRPr>
          </a:p>
        </p:txBody>
      </p:sp>
      <p:pic>
        <p:nvPicPr>
          <p:cNvPr id="678" name="Google Shape;678;p86"/>
          <p:cNvPicPr preferRelativeResize="0"/>
          <p:nvPr/>
        </p:nvPicPr>
        <p:blipFill rotWithShape="1">
          <a:blip r:embed="rId4">
            <a:alphaModFix/>
          </a:blip>
          <a:srcRect b="0" l="0" r="0" t="0"/>
          <a:stretch/>
        </p:blipFill>
        <p:spPr>
          <a:xfrm>
            <a:off x="7479167" y="2408159"/>
            <a:ext cx="3705564" cy="3166109"/>
          </a:xfrm>
          <a:prstGeom prst="rect">
            <a:avLst/>
          </a:prstGeom>
          <a:noFill/>
          <a:ln>
            <a:noFill/>
          </a:ln>
        </p:spPr>
      </p:pic>
      <p:sp>
        <p:nvSpPr>
          <p:cNvPr id="679" name="Google Shape;679;p86"/>
          <p:cNvSpPr txBox="1"/>
          <p:nvPr>
            <p:ph idx="12" type="sldNum"/>
          </p:nvPr>
        </p:nvSpPr>
        <p:spPr>
          <a:xfrm>
            <a:off x="0" y="1271589"/>
            <a:ext cx="711300" cy="2445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1190"/>
              <a:buFont typeface="Calibri"/>
              <a:buNone/>
            </a:pPr>
            <a:fld id="{00000000-1234-1234-1234-123412341234}" type="slidenum">
              <a:rPr b="1" i="0" lang="en-GB" sz="1190" u="none" cap="none" strike="noStrike">
                <a:solidFill>
                  <a:srgbClr val="FFFFFF"/>
                </a:solidFill>
                <a:latin typeface="Calibri"/>
                <a:ea typeface="Calibri"/>
                <a:cs typeface="Calibri"/>
                <a:sym typeface="Calibri"/>
              </a:rPr>
              <a:t>‹#›</a:t>
            </a:fld>
            <a:endParaRPr b="1" i="0" sz="1190" u="none" cap="none" strike="noStrike">
              <a:solidFill>
                <a:srgbClr val="FFFFFF"/>
              </a:solidFill>
              <a:latin typeface="Calibri"/>
              <a:ea typeface="Calibri"/>
              <a:cs typeface="Calibri"/>
              <a:sym typeface="Calibri"/>
            </a:endParaRPr>
          </a:p>
        </p:txBody>
      </p:sp>
      <p:sp>
        <p:nvSpPr>
          <p:cNvPr id="680" name="Google Shape;680;p86"/>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pic>
        <p:nvPicPr>
          <p:cNvPr id="681" name="Google Shape;681;p86"/>
          <p:cNvPicPr preferRelativeResize="0"/>
          <p:nvPr/>
        </p:nvPicPr>
        <p:blipFill rotWithShape="1">
          <a:blip r:embed="rId5">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7"/>
          <p:cNvSpPr txBox="1"/>
          <p:nvPr/>
        </p:nvSpPr>
        <p:spPr>
          <a:xfrm>
            <a:off x="7467600" y="6477001"/>
            <a:ext cx="3886200" cy="4413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687" name="Google Shape;687;p87"/>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688" name="Google Shape;688;p87"/>
          <p:cNvSpPr txBox="1"/>
          <p:nvPr>
            <p:ph type="title"/>
          </p:nvPr>
        </p:nvSpPr>
        <p:spPr>
          <a:xfrm>
            <a:off x="2590800" y="39994"/>
            <a:ext cx="7391399" cy="1143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b="1" lang="en-GB" sz="3959">
                <a:solidFill>
                  <a:schemeClr val="dk1"/>
                </a:solidFill>
                <a:latin typeface="Garamond"/>
                <a:ea typeface="Garamond"/>
                <a:cs typeface="Garamond"/>
                <a:sym typeface="Garamond"/>
              </a:rPr>
            </a:br>
            <a:r>
              <a:rPr b="1" lang="en-GB" sz="3959">
                <a:solidFill>
                  <a:schemeClr val="dk1"/>
                </a:solidFill>
                <a:latin typeface="Garamond"/>
                <a:ea typeface="Garamond"/>
                <a:cs typeface="Garamond"/>
                <a:sym typeface="Garamond"/>
              </a:rPr>
              <a:t>Learning Objectives</a:t>
            </a:r>
            <a:br>
              <a:rPr b="1" lang="en-GB" sz="3959">
                <a:solidFill>
                  <a:schemeClr val="dk1"/>
                </a:solidFill>
                <a:latin typeface="Garamond"/>
                <a:ea typeface="Garamond"/>
                <a:cs typeface="Garamond"/>
                <a:sym typeface="Garamond"/>
              </a:rPr>
            </a:br>
            <a:endParaRPr sz="3959"/>
          </a:p>
        </p:txBody>
      </p:sp>
      <p:sp>
        <p:nvSpPr>
          <p:cNvPr id="689" name="Google Shape;689;p87"/>
          <p:cNvSpPr txBox="1"/>
          <p:nvPr>
            <p:ph idx="1" type="body"/>
          </p:nvPr>
        </p:nvSpPr>
        <p:spPr>
          <a:xfrm>
            <a:off x="317500" y="1611225"/>
            <a:ext cx="11765100" cy="4953000"/>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170000"/>
              </a:lnSpc>
              <a:spcBef>
                <a:spcPts val="0"/>
              </a:spcBef>
              <a:spcAft>
                <a:spcPts val="0"/>
              </a:spcAft>
              <a:buSzPts val="1200"/>
              <a:buNone/>
            </a:pPr>
            <a:r>
              <a:rPr lang="en-GB" sz="2800">
                <a:solidFill>
                  <a:schemeClr val="dk1"/>
                </a:solidFill>
                <a:latin typeface="Garamond"/>
                <a:ea typeface="Garamond"/>
                <a:cs typeface="Garamond"/>
                <a:sym typeface="Garamond"/>
              </a:rPr>
              <a:t>At the end of the lesson, the </a:t>
            </a:r>
            <a:r>
              <a:rPr lang="en-GB" sz="2800">
                <a:latin typeface="Garamond"/>
                <a:ea typeface="Garamond"/>
                <a:cs typeface="Garamond"/>
                <a:sym typeface="Garamond"/>
              </a:rPr>
              <a:t>learner</a:t>
            </a:r>
            <a:r>
              <a:rPr lang="en-GB" sz="2800">
                <a:solidFill>
                  <a:schemeClr val="dk1"/>
                </a:solidFill>
                <a:latin typeface="Garamond"/>
                <a:ea typeface="Garamond"/>
                <a:cs typeface="Garamond"/>
                <a:sym typeface="Garamond"/>
              </a:rPr>
              <a:t>s should be able to:</a:t>
            </a:r>
            <a:endParaRPr sz="2800">
              <a:latin typeface="Garamond"/>
              <a:ea typeface="Garamond"/>
              <a:cs typeface="Garamond"/>
              <a:sym typeface="Garamond"/>
            </a:endParaRPr>
          </a:p>
          <a:p>
            <a:pPr indent="-428307" lvl="0" marL="319087" rtl="0" algn="l">
              <a:lnSpc>
                <a:spcPct val="170000"/>
              </a:lnSpc>
              <a:spcBef>
                <a:spcPts val="700"/>
              </a:spcBef>
              <a:spcAft>
                <a:spcPts val="0"/>
              </a:spcAft>
              <a:buClr>
                <a:schemeClr val="dk1"/>
              </a:buClr>
              <a:buSzPts val="2800"/>
              <a:buFont typeface="Garamond"/>
              <a:buAutoNum type="romanLcPeriod"/>
            </a:pPr>
            <a:r>
              <a:rPr lang="en-GB" sz="2800">
                <a:latin typeface="Garamond"/>
                <a:ea typeface="Garamond"/>
                <a:cs typeface="Garamond"/>
                <a:sym typeface="Garamond"/>
              </a:rPr>
              <a:t>Describe the face detection concept</a:t>
            </a:r>
            <a:endParaRPr sz="2800">
              <a:latin typeface="Garamond"/>
              <a:ea typeface="Garamond"/>
              <a:cs typeface="Garamond"/>
              <a:sym typeface="Garamond"/>
            </a:endParaRPr>
          </a:p>
          <a:p>
            <a:pPr indent="-428307" lvl="0" marL="319087" rtl="0" algn="l">
              <a:lnSpc>
                <a:spcPct val="170000"/>
              </a:lnSpc>
              <a:spcBef>
                <a:spcPts val="0"/>
              </a:spcBef>
              <a:spcAft>
                <a:spcPts val="0"/>
              </a:spcAft>
              <a:buClr>
                <a:schemeClr val="dk1"/>
              </a:buClr>
              <a:buSzPts val="2800"/>
              <a:buFont typeface="Garamond"/>
              <a:buAutoNum type="romanLcPeriod"/>
            </a:pPr>
            <a:r>
              <a:rPr lang="en-GB" sz="2800">
                <a:latin typeface="Garamond"/>
                <a:ea typeface="Garamond"/>
                <a:cs typeface="Garamond"/>
                <a:sym typeface="Garamond"/>
              </a:rPr>
              <a:t>Write a program to recognize the expressions/emotion of the human face</a:t>
            </a:r>
            <a:endParaRPr sz="2800">
              <a:latin typeface="Garamond"/>
              <a:ea typeface="Garamond"/>
              <a:cs typeface="Garamond"/>
              <a:sym typeface="Garamond"/>
            </a:endParaRPr>
          </a:p>
          <a:p>
            <a:pPr indent="-428307" lvl="0" marL="319087" rtl="0" algn="l">
              <a:lnSpc>
                <a:spcPct val="170000"/>
              </a:lnSpc>
              <a:spcBef>
                <a:spcPts val="0"/>
              </a:spcBef>
              <a:spcAft>
                <a:spcPts val="0"/>
              </a:spcAft>
              <a:buClr>
                <a:schemeClr val="dk1"/>
              </a:buClr>
              <a:buSzPts val="2800"/>
              <a:buFont typeface="Garamond"/>
              <a:buAutoNum type="romanLcPeriod"/>
            </a:pPr>
            <a:r>
              <a:rPr lang="en-GB" sz="2800">
                <a:latin typeface="Garamond"/>
                <a:ea typeface="Garamond"/>
                <a:cs typeface="Garamond"/>
                <a:sym typeface="Garamond"/>
              </a:rPr>
              <a:t>Test the face detection application in pictoblox</a:t>
            </a:r>
            <a:endParaRPr sz="2800">
              <a:latin typeface="Garamond"/>
              <a:ea typeface="Garamond"/>
              <a:cs typeface="Garamond"/>
              <a:sym typeface="Garamond"/>
            </a:endParaRPr>
          </a:p>
          <a:p>
            <a:pPr indent="0" lvl="0" marL="0" rtl="0" algn="l">
              <a:lnSpc>
                <a:spcPct val="170000"/>
              </a:lnSpc>
              <a:spcBef>
                <a:spcPts val="700"/>
              </a:spcBef>
              <a:spcAft>
                <a:spcPts val="0"/>
              </a:spcAft>
              <a:buSzPts val="1680"/>
              <a:buNone/>
            </a:pPr>
            <a:r>
              <a:t/>
            </a:r>
            <a:endParaRPr sz="2800">
              <a:latin typeface="Garamond"/>
              <a:ea typeface="Garamond"/>
              <a:cs typeface="Garamond"/>
              <a:sym typeface="Garamond"/>
            </a:endParaRPr>
          </a:p>
          <a:p>
            <a:pPr indent="0" lvl="0" marL="0" rtl="0" algn="l">
              <a:lnSpc>
                <a:spcPct val="170000"/>
              </a:lnSpc>
              <a:spcBef>
                <a:spcPts val="700"/>
              </a:spcBef>
              <a:spcAft>
                <a:spcPts val="0"/>
              </a:spcAft>
              <a:buSzPts val="1920"/>
              <a:buNone/>
            </a:pPr>
            <a:r>
              <a:t/>
            </a:r>
            <a:endParaRPr sz="2400">
              <a:latin typeface="Garamond"/>
              <a:ea typeface="Garamond"/>
              <a:cs typeface="Garamond"/>
              <a:sym typeface="Garamond"/>
            </a:endParaRPr>
          </a:p>
        </p:txBody>
      </p:sp>
      <p:sp>
        <p:nvSpPr>
          <p:cNvPr id="690" name="Google Shape;690;p87"/>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1190"/>
              <a:buFont typeface="Calibri"/>
              <a:buNone/>
            </a:pPr>
            <a:fld id="{00000000-1234-1234-1234-123412341234}" type="slidenum">
              <a:rPr b="1" i="0" lang="en-GB" sz="1190" u="none" cap="none" strike="noStrike">
                <a:solidFill>
                  <a:srgbClr val="FFFFFF"/>
                </a:solidFill>
                <a:latin typeface="Calibri"/>
                <a:ea typeface="Calibri"/>
                <a:cs typeface="Calibri"/>
                <a:sym typeface="Calibri"/>
              </a:rPr>
              <a:t>‹#›</a:t>
            </a:fld>
            <a:endParaRPr b="1" i="0" sz="1190" u="none" cap="none" strike="noStrike">
              <a:solidFill>
                <a:srgbClr val="FFFFFF"/>
              </a:solidFill>
              <a:latin typeface="Calibri"/>
              <a:ea typeface="Calibri"/>
              <a:cs typeface="Calibri"/>
              <a:sym typeface="Calibri"/>
            </a:endParaRPr>
          </a:p>
        </p:txBody>
      </p:sp>
      <p:sp>
        <p:nvSpPr>
          <p:cNvPr id="691" name="Google Shape;691;p87"/>
          <p:cNvSpPr/>
          <p:nvPr/>
        </p:nvSpPr>
        <p:spPr>
          <a:xfrm>
            <a:off x="0" y="6425208"/>
            <a:ext cx="2057400" cy="4001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pic>
        <p:nvPicPr>
          <p:cNvPr id="692" name="Google Shape;692;p87"/>
          <p:cNvPicPr preferRelativeResize="0"/>
          <p:nvPr/>
        </p:nvPicPr>
        <p:blipFill rotWithShape="1">
          <a:blip r:embed="rId4">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8"/>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699" name="Google Shape;699;p88"/>
          <p:cNvSpPr/>
          <p:nvPr/>
        </p:nvSpPr>
        <p:spPr>
          <a:xfrm>
            <a:off x="10024416" y="6425208"/>
            <a:ext cx="20565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700" name="Google Shape;700;p88"/>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701" name="Google Shape;701;p88"/>
          <p:cNvSpPr txBox="1"/>
          <p:nvPr>
            <p:ph type="title"/>
          </p:nvPr>
        </p:nvSpPr>
        <p:spPr>
          <a:xfrm>
            <a:off x="2362200" y="224243"/>
            <a:ext cx="7848600" cy="924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br>
              <a:rPr b="1" lang="en-GB" sz="3959">
                <a:solidFill>
                  <a:schemeClr val="dk1"/>
                </a:solidFill>
                <a:latin typeface="Garamond"/>
                <a:ea typeface="Garamond"/>
                <a:cs typeface="Garamond"/>
                <a:sym typeface="Garamond"/>
              </a:rPr>
            </a:br>
            <a:br>
              <a:rPr b="1" lang="en-GB" sz="3959">
                <a:solidFill>
                  <a:schemeClr val="dk1"/>
                </a:solidFill>
                <a:latin typeface="Garamond"/>
                <a:ea typeface="Garamond"/>
                <a:cs typeface="Garamond"/>
                <a:sym typeface="Garamond"/>
              </a:rPr>
            </a:br>
            <a:r>
              <a:rPr b="1" lang="en-GB" sz="4410">
                <a:solidFill>
                  <a:schemeClr val="dk1"/>
                </a:solidFill>
                <a:latin typeface="Garamond"/>
                <a:ea typeface="Garamond"/>
                <a:cs typeface="Garamond"/>
                <a:sym typeface="Garamond"/>
              </a:rPr>
              <a:t>What will you need?</a:t>
            </a:r>
            <a:br>
              <a:rPr b="1" lang="en-GB" sz="3959">
                <a:solidFill>
                  <a:schemeClr val="dk1"/>
                </a:solidFill>
                <a:latin typeface="Garamond"/>
                <a:ea typeface="Garamond"/>
                <a:cs typeface="Garamond"/>
                <a:sym typeface="Garamond"/>
              </a:rPr>
            </a:br>
            <a:br>
              <a:rPr b="1" lang="en-GB" sz="3959">
                <a:solidFill>
                  <a:schemeClr val="dk1"/>
                </a:solidFill>
                <a:latin typeface="Garamond"/>
                <a:ea typeface="Garamond"/>
                <a:cs typeface="Garamond"/>
                <a:sym typeface="Garamond"/>
              </a:rPr>
            </a:br>
            <a:endParaRPr sz="3959"/>
          </a:p>
        </p:txBody>
      </p:sp>
      <p:sp>
        <p:nvSpPr>
          <p:cNvPr id="702" name="Google Shape;702;p88"/>
          <p:cNvSpPr txBox="1"/>
          <p:nvPr>
            <p:ph idx="1" type="body"/>
          </p:nvPr>
        </p:nvSpPr>
        <p:spPr>
          <a:xfrm>
            <a:off x="103333" y="1600200"/>
            <a:ext cx="11977500" cy="4658400"/>
          </a:xfrm>
          <a:prstGeom prst="rect">
            <a:avLst/>
          </a:prstGeom>
          <a:solidFill>
            <a:schemeClr val="lt1"/>
          </a:solidFill>
          <a:ln>
            <a:noFill/>
          </a:ln>
        </p:spPr>
        <p:txBody>
          <a:bodyPr anchorCtr="0" anchor="t" bIns="45700" lIns="91425" spcFirstLastPara="1" rIns="91425" wrap="square" tIns="45700">
            <a:noAutofit/>
          </a:bodyPr>
          <a:lstStyle/>
          <a:p>
            <a:pPr indent="-406400" lvl="0" marL="457200" rtl="0" algn="l">
              <a:lnSpc>
                <a:spcPct val="150000"/>
              </a:lnSpc>
              <a:spcBef>
                <a:spcPts val="700"/>
              </a:spcBef>
              <a:spcAft>
                <a:spcPts val="0"/>
              </a:spcAft>
              <a:buSzPts val="2800"/>
              <a:buFont typeface="Garamond"/>
              <a:buChar char="◻"/>
            </a:pPr>
            <a:r>
              <a:rPr lang="en-GB" sz="2800">
                <a:latin typeface="Garamond"/>
                <a:ea typeface="Garamond"/>
                <a:cs typeface="Garamond"/>
                <a:sym typeface="Garamond"/>
              </a:rPr>
              <a:t>A pc/laptop with a camera.</a:t>
            </a:r>
            <a:endParaRPr sz="2800">
              <a:latin typeface="Garamond"/>
              <a:ea typeface="Garamond"/>
              <a:cs typeface="Garamond"/>
              <a:sym typeface="Garamond"/>
            </a:endParaRPr>
          </a:p>
          <a:p>
            <a:pPr indent="-406400" lvl="0" marL="457200" rtl="0" algn="l">
              <a:lnSpc>
                <a:spcPct val="150000"/>
              </a:lnSpc>
              <a:spcBef>
                <a:spcPts val="0"/>
              </a:spcBef>
              <a:spcAft>
                <a:spcPts val="0"/>
              </a:spcAft>
              <a:buSzPts val="2800"/>
              <a:buFont typeface="Garamond"/>
              <a:buChar char="◻"/>
            </a:pPr>
            <a:r>
              <a:rPr lang="en-GB" sz="2800">
                <a:latin typeface="Garamond"/>
                <a:ea typeface="Garamond"/>
                <a:cs typeface="Garamond"/>
                <a:sym typeface="Garamond"/>
              </a:rPr>
              <a:t>PictoBlox 5.1 and above.</a:t>
            </a:r>
            <a:endParaRPr sz="2800">
              <a:latin typeface="Garamond"/>
              <a:ea typeface="Garamond"/>
              <a:cs typeface="Garamond"/>
              <a:sym typeface="Garamond"/>
            </a:endParaRPr>
          </a:p>
          <a:p>
            <a:pPr indent="-406400" lvl="0" marL="457200" rtl="0" algn="l">
              <a:lnSpc>
                <a:spcPct val="150000"/>
              </a:lnSpc>
              <a:spcBef>
                <a:spcPts val="0"/>
              </a:spcBef>
              <a:spcAft>
                <a:spcPts val="0"/>
              </a:spcAft>
              <a:buSzPts val="2800"/>
              <a:buFont typeface="Garamond"/>
              <a:buChar char="◻"/>
            </a:pPr>
            <a:r>
              <a:rPr lang="en-GB" sz="2800">
                <a:latin typeface="Garamond"/>
                <a:ea typeface="Garamond"/>
                <a:cs typeface="Garamond"/>
                <a:sym typeface="Garamond"/>
              </a:rPr>
              <a:t>Internet connection.</a:t>
            </a:r>
            <a:endParaRPr sz="2800">
              <a:latin typeface="Garamond"/>
              <a:ea typeface="Garamond"/>
              <a:cs typeface="Garamond"/>
              <a:sym typeface="Garamond"/>
            </a:endParaRPr>
          </a:p>
          <a:p>
            <a:pPr indent="-406400" lvl="0" marL="457200" rtl="0" algn="l">
              <a:lnSpc>
                <a:spcPct val="150000"/>
              </a:lnSpc>
              <a:spcBef>
                <a:spcPts val="0"/>
              </a:spcBef>
              <a:spcAft>
                <a:spcPts val="0"/>
              </a:spcAft>
              <a:buSzPts val="2800"/>
              <a:buFont typeface="Garamond"/>
              <a:buChar char="◻"/>
            </a:pPr>
            <a:r>
              <a:rPr lang="en-GB" sz="2800">
                <a:latin typeface="Garamond"/>
                <a:ea typeface="Garamond"/>
                <a:cs typeface="Garamond"/>
                <a:sym typeface="Garamond"/>
              </a:rPr>
              <a:t>A webcam.</a:t>
            </a:r>
            <a:endParaRPr sz="2800">
              <a:latin typeface="Garamond"/>
              <a:ea typeface="Garamond"/>
              <a:cs typeface="Garamond"/>
              <a:sym typeface="Garamond"/>
            </a:endParaRPr>
          </a:p>
        </p:txBody>
      </p:sp>
      <p:sp>
        <p:nvSpPr>
          <p:cNvPr id="703" name="Google Shape;703;p88"/>
          <p:cNvSpPr txBox="1"/>
          <p:nvPr>
            <p:ph idx="12" type="sldNum"/>
          </p:nvPr>
        </p:nvSpPr>
        <p:spPr>
          <a:xfrm>
            <a:off x="0" y="1272222"/>
            <a:ext cx="711300" cy="24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704" name="Google Shape;704;p88"/>
          <p:cNvPicPr preferRelativeResize="0"/>
          <p:nvPr/>
        </p:nvPicPr>
        <p:blipFill rotWithShape="1">
          <a:blip r:embed="rId4">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9"/>
          <p:cNvSpPr/>
          <p:nvPr/>
        </p:nvSpPr>
        <p:spPr>
          <a:xfrm>
            <a:off x="0" y="6425208"/>
            <a:ext cx="2057400" cy="4001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711" name="Google Shape;711;p89"/>
          <p:cNvSpPr/>
          <p:nvPr/>
        </p:nvSpPr>
        <p:spPr>
          <a:xfrm>
            <a:off x="10024416" y="6425208"/>
            <a:ext cx="2056525" cy="4001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712" name="Google Shape;712;p89"/>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713" name="Google Shape;713;p89"/>
          <p:cNvSpPr txBox="1"/>
          <p:nvPr>
            <p:ph type="title"/>
          </p:nvPr>
        </p:nvSpPr>
        <p:spPr>
          <a:xfrm>
            <a:off x="2362200" y="224243"/>
            <a:ext cx="7848600" cy="923924"/>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Garamond"/>
              <a:buNone/>
            </a:pPr>
            <a:r>
              <a:t/>
            </a:r>
            <a:endParaRPr b="1" sz="3959">
              <a:solidFill>
                <a:schemeClr val="dk1"/>
              </a:solidFill>
              <a:latin typeface="Garamond"/>
              <a:ea typeface="Garamond"/>
              <a:cs typeface="Garamond"/>
              <a:sym typeface="Garamond"/>
            </a:endParaRPr>
          </a:p>
          <a:p>
            <a:pPr indent="0" lvl="0" marL="0" rtl="0" algn="ctr">
              <a:spcBef>
                <a:spcPts val="0"/>
              </a:spcBef>
              <a:spcAft>
                <a:spcPts val="0"/>
              </a:spcAft>
              <a:buClr>
                <a:schemeClr val="dk1"/>
              </a:buClr>
              <a:buSzPts val="3959"/>
              <a:buFont typeface="Garamond"/>
              <a:buNone/>
            </a:pPr>
            <a:r>
              <a:t/>
            </a:r>
            <a:endParaRPr b="1" sz="4410">
              <a:solidFill>
                <a:schemeClr val="dk1"/>
              </a:solidFill>
              <a:latin typeface="Garamond"/>
              <a:ea typeface="Garamond"/>
              <a:cs typeface="Garamond"/>
              <a:sym typeface="Garamond"/>
            </a:endParaRPr>
          </a:p>
          <a:p>
            <a:pPr indent="0" lvl="0" marL="0" rtl="0" algn="ctr">
              <a:spcBef>
                <a:spcPts val="0"/>
              </a:spcBef>
              <a:spcAft>
                <a:spcPts val="0"/>
              </a:spcAft>
              <a:buClr>
                <a:schemeClr val="dk1"/>
              </a:buClr>
              <a:buSzPts val="3959"/>
              <a:buFont typeface="Garamond"/>
              <a:buNone/>
            </a:pPr>
            <a:r>
              <a:rPr b="1" lang="en-GB" sz="4410">
                <a:solidFill>
                  <a:schemeClr val="dk1"/>
                </a:solidFill>
                <a:latin typeface="Garamond"/>
                <a:ea typeface="Garamond"/>
                <a:cs typeface="Garamond"/>
                <a:sym typeface="Garamond"/>
              </a:rPr>
              <a:t>What is Face Detection?</a:t>
            </a:r>
            <a:br>
              <a:rPr b="1" lang="en-GB" sz="3959">
                <a:solidFill>
                  <a:schemeClr val="dk1"/>
                </a:solidFill>
                <a:latin typeface="Garamond"/>
                <a:ea typeface="Garamond"/>
                <a:cs typeface="Garamond"/>
                <a:sym typeface="Garamond"/>
              </a:rPr>
            </a:br>
            <a:br>
              <a:rPr b="1" lang="en-GB" sz="3959">
                <a:solidFill>
                  <a:schemeClr val="dk1"/>
                </a:solidFill>
                <a:latin typeface="Garamond"/>
                <a:ea typeface="Garamond"/>
                <a:cs typeface="Garamond"/>
                <a:sym typeface="Garamond"/>
              </a:rPr>
            </a:br>
            <a:endParaRPr sz="3959"/>
          </a:p>
        </p:txBody>
      </p:sp>
      <p:sp>
        <p:nvSpPr>
          <p:cNvPr id="714" name="Google Shape;714;p89"/>
          <p:cNvSpPr txBox="1"/>
          <p:nvPr>
            <p:ph idx="1" type="body"/>
          </p:nvPr>
        </p:nvSpPr>
        <p:spPr>
          <a:xfrm>
            <a:off x="103325" y="1600200"/>
            <a:ext cx="6079800" cy="4658400"/>
          </a:xfrm>
          <a:prstGeom prst="rect">
            <a:avLst/>
          </a:prstGeom>
          <a:solidFill>
            <a:schemeClr val="lt1"/>
          </a:solidFill>
          <a:ln>
            <a:noFill/>
          </a:ln>
        </p:spPr>
        <p:txBody>
          <a:bodyPr anchorCtr="0" anchor="t" bIns="45700" lIns="91425" spcFirstLastPara="1" rIns="91425" wrap="square" tIns="45700">
            <a:noAutofit/>
          </a:bodyPr>
          <a:lstStyle/>
          <a:p>
            <a:pPr indent="0" lvl="0" marL="0" rtl="0" algn="l">
              <a:spcBef>
                <a:spcPts val="700"/>
              </a:spcBef>
              <a:spcAft>
                <a:spcPts val="0"/>
              </a:spcAft>
              <a:buNone/>
            </a:pPr>
            <a:r>
              <a:rPr b="1" lang="en-GB" sz="2400">
                <a:latin typeface="Garamond"/>
                <a:ea typeface="Garamond"/>
                <a:cs typeface="Garamond"/>
                <a:sym typeface="Garamond"/>
              </a:rPr>
              <a:t>Face detection</a:t>
            </a:r>
            <a:r>
              <a:rPr lang="en-GB" sz="2400">
                <a:latin typeface="Garamond"/>
                <a:ea typeface="Garamond"/>
                <a:cs typeface="Garamond"/>
                <a:sym typeface="Garamond"/>
              </a:rPr>
              <a:t> also called facial detection is an artificial intelligence (AI) based computer technology used to find and identify human faces in digital images. </a:t>
            </a:r>
            <a:endParaRPr sz="2400">
              <a:latin typeface="Garamond"/>
              <a:ea typeface="Garamond"/>
              <a:cs typeface="Garamond"/>
              <a:sym typeface="Garamond"/>
            </a:endParaRPr>
          </a:p>
          <a:p>
            <a:pPr indent="0" lvl="0" marL="0" rtl="0" algn="l">
              <a:spcBef>
                <a:spcPts val="700"/>
              </a:spcBef>
              <a:spcAft>
                <a:spcPts val="0"/>
              </a:spcAft>
              <a:buNone/>
            </a:pPr>
            <a:r>
              <a:t/>
            </a:r>
            <a:endParaRPr sz="2400">
              <a:latin typeface="Garamond"/>
              <a:ea typeface="Garamond"/>
              <a:cs typeface="Garamond"/>
              <a:sym typeface="Garamond"/>
            </a:endParaRPr>
          </a:p>
          <a:p>
            <a:pPr indent="0" lvl="0" marL="0" rtl="0" algn="l">
              <a:spcBef>
                <a:spcPts val="700"/>
              </a:spcBef>
              <a:spcAft>
                <a:spcPts val="0"/>
              </a:spcAft>
              <a:buNone/>
            </a:pPr>
            <a:r>
              <a:rPr lang="en-GB" sz="2400">
                <a:latin typeface="Garamond"/>
                <a:ea typeface="Garamond"/>
                <a:cs typeface="Garamond"/>
                <a:sym typeface="Garamond"/>
              </a:rPr>
              <a:t>Face detection technology can be applied to various fields which includes security, biometrics, law enforcement, entertainment and personal safety to provide surveillance and tracking of people in real time.</a:t>
            </a:r>
            <a:endParaRPr/>
          </a:p>
        </p:txBody>
      </p:sp>
      <p:sp>
        <p:nvSpPr>
          <p:cNvPr id="715" name="Google Shape;715;p89"/>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716" name="Google Shape;716;p89"/>
          <p:cNvPicPr preferRelativeResize="0"/>
          <p:nvPr/>
        </p:nvPicPr>
        <p:blipFill>
          <a:blip r:embed="rId4">
            <a:alphaModFix/>
          </a:blip>
          <a:stretch>
            <a:fillRect/>
          </a:stretch>
        </p:blipFill>
        <p:spPr>
          <a:xfrm>
            <a:off x="6583029" y="2647417"/>
            <a:ext cx="5456572" cy="3118041"/>
          </a:xfrm>
          <a:prstGeom prst="rect">
            <a:avLst/>
          </a:prstGeom>
          <a:noFill/>
          <a:ln>
            <a:noFill/>
          </a:ln>
        </p:spPr>
      </p:pic>
      <p:pic>
        <p:nvPicPr>
          <p:cNvPr id="717" name="Google Shape;717;p89"/>
          <p:cNvPicPr preferRelativeResize="0"/>
          <p:nvPr/>
        </p:nvPicPr>
        <p:blipFill rotWithShape="1">
          <a:blip r:embed="rId5">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0"/>
          <p:cNvSpPr/>
          <p:nvPr/>
        </p:nvSpPr>
        <p:spPr>
          <a:xfrm>
            <a:off x="0" y="6425208"/>
            <a:ext cx="2057400"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www.brainiacs.com.ng</a:t>
            </a:r>
            <a:endParaRPr/>
          </a:p>
        </p:txBody>
      </p:sp>
      <p:sp>
        <p:nvSpPr>
          <p:cNvPr id="724" name="Google Shape;724;p90"/>
          <p:cNvSpPr/>
          <p:nvPr/>
        </p:nvSpPr>
        <p:spPr>
          <a:xfrm>
            <a:off x="10024416" y="6425208"/>
            <a:ext cx="2056525"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725" name="Google Shape;725;p90"/>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726" name="Google Shape;726;p90"/>
          <p:cNvSpPr txBox="1"/>
          <p:nvPr>
            <p:ph idx="1" type="body"/>
          </p:nvPr>
        </p:nvSpPr>
        <p:spPr>
          <a:xfrm>
            <a:off x="408125" y="2667000"/>
            <a:ext cx="5088300" cy="1941000"/>
          </a:xfrm>
          <a:prstGeom prst="rect">
            <a:avLst/>
          </a:prstGeom>
          <a:solidFill>
            <a:schemeClr val="lt1"/>
          </a:solidFill>
          <a:ln>
            <a:noFill/>
          </a:ln>
        </p:spPr>
        <p:txBody>
          <a:bodyPr anchorCtr="0" anchor="t" bIns="45700" lIns="91425" spcFirstLastPara="1" rIns="91425" wrap="square" tIns="45700">
            <a:noAutofit/>
          </a:bodyPr>
          <a:lstStyle/>
          <a:p>
            <a:pPr indent="0" lvl="0" marL="0" rtl="0" algn="l">
              <a:spcBef>
                <a:spcPts val="700"/>
              </a:spcBef>
              <a:spcAft>
                <a:spcPts val="0"/>
              </a:spcAft>
              <a:buNone/>
            </a:pPr>
            <a:r>
              <a:rPr lang="en-GB" sz="2400">
                <a:latin typeface="Garamond"/>
                <a:ea typeface="Garamond"/>
                <a:cs typeface="Garamond"/>
                <a:sym typeface="Garamond"/>
              </a:rPr>
              <a:t>In this project, face </a:t>
            </a:r>
            <a:r>
              <a:rPr lang="en-GB" sz="2400">
                <a:latin typeface="Garamond"/>
                <a:ea typeface="Garamond"/>
                <a:cs typeface="Garamond"/>
                <a:sym typeface="Garamond"/>
              </a:rPr>
              <a:t>detection</a:t>
            </a:r>
            <a:r>
              <a:rPr lang="en-GB" sz="2400">
                <a:latin typeface="Garamond"/>
                <a:ea typeface="Garamond"/>
                <a:cs typeface="Garamond"/>
                <a:sym typeface="Garamond"/>
              </a:rPr>
              <a:t> will be used to recognise the expressions of the human face such as anger, fear, disgust, happiness, sadness, surprise etc</a:t>
            </a:r>
            <a:endParaRPr sz="2400">
              <a:latin typeface="Garamond"/>
              <a:ea typeface="Garamond"/>
              <a:cs typeface="Garamond"/>
              <a:sym typeface="Garamond"/>
            </a:endParaRPr>
          </a:p>
          <a:p>
            <a:pPr indent="0" lvl="0" marL="0" rtl="0" algn="l">
              <a:spcBef>
                <a:spcPts val="700"/>
              </a:spcBef>
              <a:spcAft>
                <a:spcPts val="0"/>
              </a:spcAft>
              <a:buNone/>
            </a:pPr>
            <a:r>
              <a:t/>
            </a:r>
            <a:endParaRPr sz="2400">
              <a:latin typeface="Garamond"/>
              <a:ea typeface="Garamond"/>
              <a:cs typeface="Garamond"/>
              <a:sym typeface="Garamond"/>
            </a:endParaRPr>
          </a:p>
          <a:p>
            <a:pPr indent="0" lvl="0" marL="0" rtl="0" algn="l">
              <a:spcBef>
                <a:spcPts val="700"/>
              </a:spcBef>
              <a:spcAft>
                <a:spcPts val="0"/>
              </a:spcAft>
              <a:buNone/>
            </a:pPr>
            <a:r>
              <a:t/>
            </a:r>
            <a:endParaRPr sz="2400">
              <a:latin typeface="Garamond"/>
              <a:ea typeface="Garamond"/>
              <a:cs typeface="Garamond"/>
              <a:sym typeface="Garamond"/>
            </a:endParaRPr>
          </a:p>
        </p:txBody>
      </p:sp>
      <p:sp>
        <p:nvSpPr>
          <p:cNvPr id="727" name="Google Shape;727;p90"/>
          <p:cNvSpPr txBox="1"/>
          <p:nvPr>
            <p:ph idx="12" type="sldNum"/>
          </p:nvPr>
        </p:nvSpPr>
        <p:spPr>
          <a:xfrm>
            <a:off x="0" y="1272222"/>
            <a:ext cx="711200" cy="244476"/>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fld id="{00000000-1234-1234-1234-123412341234}" type="slidenum">
              <a:rPr lang="en-GB" sz="1190"/>
              <a:t>‹#›</a:t>
            </a:fld>
            <a:endParaRPr sz="1190"/>
          </a:p>
        </p:txBody>
      </p:sp>
      <p:pic>
        <p:nvPicPr>
          <p:cNvPr id="728" name="Google Shape;728;p90"/>
          <p:cNvPicPr preferRelativeResize="0"/>
          <p:nvPr/>
        </p:nvPicPr>
        <p:blipFill>
          <a:blip r:embed="rId4">
            <a:alphaModFix/>
          </a:blip>
          <a:stretch>
            <a:fillRect/>
          </a:stretch>
        </p:blipFill>
        <p:spPr>
          <a:xfrm>
            <a:off x="6161550" y="1644001"/>
            <a:ext cx="5442200" cy="4716550"/>
          </a:xfrm>
          <a:prstGeom prst="rect">
            <a:avLst/>
          </a:prstGeom>
          <a:noFill/>
          <a:ln>
            <a:noFill/>
          </a:ln>
        </p:spPr>
      </p:pic>
      <p:pic>
        <p:nvPicPr>
          <p:cNvPr id="729" name="Google Shape;729;p90"/>
          <p:cNvPicPr preferRelativeResize="0"/>
          <p:nvPr/>
        </p:nvPicPr>
        <p:blipFill rotWithShape="1">
          <a:blip r:embed="rId5">
            <a:alphaModFix/>
          </a:blip>
          <a:srcRect b="0" l="0" r="0" t="0"/>
          <a:stretch/>
        </p:blipFill>
        <p:spPr>
          <a:xfrm>
            <a:off x="10386702" y="438038"/>
            <a:ext cx="1771971" cy="400125"/>
          </a:xfrm>
          <a:prstGeom prst="rect">
            <a:avLst/>
          </a:prstGeom>
          <a:noFill/>
          <a:ln>
            <a:noFill/>
          </a:ln>
        </p:spPr>
      </p:pic>
      <p:sp>
        <p:nvSpPr>
          <p:cNvPr id="730" name="Google Shape;730;p90"/>
          <p:cNvSpPr txBox="1"/>
          <p:nvPr>
            <p:ph type="title"/>
          </p:nvPr>
        </p:nvSpPr>
        <p:spPr>
          <a:xfrm>
            <a:off x="2551200" y="176113"/>
            <a:ext cx="7089600" cy="924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Garamond"/>
              <a:buNone/>
            </a:pPr>
            <a:r>
              <a:rPr b="1" lang="en-GB" sz="4410">
                <a:solidFill>
                  <a:schemeClr val="dk1"/>
                </a:solidFill>
                <a:latin typeface="Garamond"/>
                <a:ea typeface="Garamond"/>
                <a:cs typeface="Garamond"/>
                <a:sym typeface="Garamond"/>
              </a:rPr>
              <a:t>What is Face Detection?</a:t>
            </a:r>
            <a:r>
              <a:rPr b="1" lang="en-GB" sz="2000">
                <a:solidFill>
                  <a:schemeClr val="dk1"/>
                </a:solidFill>
                <a:latin typeface="Garamond"/>
                <a:ea typeface="Garamond"/>
                <a:cs typeface="Garamond"/>
                <a:sym typeface="Garamond"/>
              </a:rPr>
              <a:t>(cont)</a:t>
            </a:r>
            <a:endParaRPr sz="3959"/>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91"/>
          <p:cNvSpPr txBox="1"/>
          <p:nvPr/>
        </p:nvSpPr>
        <p:spPr>
          <a:xfrm>
            <a:off x="7467600" y="6477001"/>
            <a:ext cx="3886200" cy="4413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736" name="Google Shape;736;p91"/>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737" name="Google Shape;737;p91"/>
          <p:cNvSpPr txBox="1"/>
          <p:nvPr>
            <p:ph type="title"/>
          </p:nvPr>
        </p:nvSpPr>
        <p:spPr>
          <a:xfrm>
            <a:off x="2814900" y="59150"/>
            <a:ext cx="6562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solidFill>
                  <a:schemeClr val="dk1"/>
                </a:solidFill>
                <a:latin typeface="Garamond"/>
                <a:ea typeface="Garamond"/>
                <a:cs typeface="Garamond"/>
                <a:sym typeface="Garamond"/>
              </a:rPr>
              <a:t>Adding Face Detection Extension</a:t>
            </a:r>
            <a:endParaRPr/>
          </a:p>
        </p:txBody>
      </p:sp>
      <p:sp>
        <p:nvSpPr>
          <p:cNvPr id="738" name="Google Shape;738;p91"/>
          <p:cNvSpPr txBox="1"/>
          <p:nvPr>
            <p:ph idx="1" type="body"/>
          </p:nvPr>
        </p:nvSpPr>
        <p:spPr>
          <a:xfrm>
            <a:off x="103334" y="1676400"/>
            <a:ext cx="11979128" cy="4953000"/>
          </a:xfrm>
          <a:prstGeom prst="rect">
            <a:avLst/>
          </a:prstGeom>
          <a:solidFill>
            <a:schemeClr val="lt1"/>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2400">
                <a:latin typeface="Garamond"/>
                <a:ea typeface="Garamond"/>
                <a:cs typeface="Garamond"/>
                <a:sym typeface="Garamond"/>
              </a:rPr>
              <a:t>Launch pictoblox software. Add the Face Recognition </a:t>
            </a:r>
            <a:r>
              <a:rPr lang="en-GB" sz="2400">
                <a:latin typeface="Garamond"/>
                <a:ea typeface="Garamond"/>
                <a:cs typeface="Garamond"/>
                <a:sym typeface="Garamond"/>
              </a:rPr>
              <a:t>extension</a:t>
            </a:r>
            <a:r>
              <a:rPr lang="en-GB" sz="2400">
                <a:latin typeface="Garamond"/>
                <a:ea typeface="Garamond"/>
                <a:cs typeface="Garamond"/>
                <a:sym typeface="Garamond"/>
              </a:rPr>
              <a:t>.</a:t>
            </a:r>
            <a:endParaRPr sz="2400">
              <a:latin typeface="Garamond"/>
              <a:ea typeface="Garamond"/>
              <a:cs typeface="Garamond"/>
              <a:sym typeface="Garamond"/>
            </a:endParaRPr>
          </a:p>
        </p:txBody>
      </p:sp>
      <p:sp>
        <p:nvSpPr>
          <p:cNvPr id="739" name="Google Shape;739;p91"/>
          <p:cNvSpPr txBox="1"/>
          <p:nvPr>
            <p:ph idx="12" type="sldNum"/>
          </p:nvPr>
        </p:nvSpPr>
        <p:spPr>
          <a:xfrm>
            <a:off x="0" y="1271589"/>
            <a:ext cx="711200" cy="244475"/>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1190"/>
              <a:buFont typeface="Calibri"/>
              <a:buNone/>
            </a:pPr>
            <a:fld id="{00000000-1234-1234-1234-123412341234}" type="slidenum">
              <a:rPr b="1" i="0" lang="en-GB" sz="1190" u="none" cap="none" strike="noStrike">
                <a:solidFill>
                  <a:srgbClr val="FFFFFF"/>
                </a:solidFill>
                <a:latin typeface="Calibri"/>
                <a:ea typeface="Calibri"/>
                <a:cs typeface="Calibri"/>
                <a:sym typeface="Calibri"/>
              </a:rPr>
              <a:t>‹#›</a:t>
            </a:fld>
            <a:endParaRPr b="1" i="0" sz="1190" u="none" cap="none" strike="noStrike">
              <a:solidFill>
                <a:srgbClr val="FFFFFF"/>
              </a:solidFill>
              <a:latin typeface="Calibri"/>
              <a:ea typeface="Calibri"/>
              <a:cs typeface="Calibri"/>
              <a:sym typeface="Calibri"/>
            </a:endParaRPr>
          </a:p>
        </p:txBody>
      </p:sp>
      <p:sp>
        <p:nvSpPr>
          <p:cNvPr id="740" name="Google Shape;740;p91"/>
          <p:cNvSpPr/>
          <p:nvPr/>
        </p:nvSpPr>
        <p:spPr>
          <a:xfrm>
            <a:off x="0" y="6425208"/>
            <a:ext cx="2057400"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www.brainiacs.com.ng</a:t>
            </a:r>
            <a:endParaRPr/>
          </a:p>
        </p:txBody>
      </p:sp>
      <p:pic>
        <p:nvPicPr>
          <p:cNvPr id="741" name="Google Shape;741;p91"/>
          <p:cNvPicPr preferRelativeResize="0"/>
          <p:nvPr/>
        </p:nvPicPr>
        <p:blipFill rotWithShape="1">
          <a:blip r:embed="rId4">
            <a:alphaModFix/>
          </a:blip>
          <a:srcRect b="7098" l="0" r="0" t="3383"/>
          <a:stretch/>
        </p:blipFill>
        <p:spPr>
          <a:xfrm>
            <a:off x="298100" y="2416627"/>
            <a:ext cx="7678576" cy="3864349"/>
          </a:xfrm>
          <a:prstGeom prst="rect">
            <a:avLst/>
          </a:prstGeom>
          <a:noFill/>
          <a:ln>
            <a:noFill/>
          </a:ln>
        </p:spPr>
      </p:pic>
      <p:cxnSp>
        <p:nvCxnSpPr>
          <p:cNvPr id="742" name="Google Shape;742;p91"/>
          <p:cNvCxnSpPr/>
          <p:nvPr/>
        </p:nvCxnSpPr>
        <p:spPr>
          <a:xfrm flipH="1" rot="5400000">
            <a:off x="2162575" y="2620700"/>
            <a:ext cx="406500" cy="301500"/>
          </a:xfrm>
          <a:prstGeom prst="bentConnector3">
            <a:avLst>
              <a:gd fmla="val 50000" name="adj1"/>
            </a:avLst>
          </a:prstGeom>
          <a:noFill/>
          <a:ln cap="flat" cmpd="sng" w="19050">
            <a:solidFill>
              <a:srgbClr val="FF0000"/>
            </a:solidFill>
            <a:prstDash val="solid"/>
            <a:round/>
            <a:headEnd len="sm" w="sm" type="none"/>
            <a:tailEnd len="med" w="med" type="stealth"/>
          </a:ln>
          <a:effectLst>
            <a:outerShdw blurRad="38100" rotWithShape="0" dir="5400000" dist="30000">
              <a:srgbClr val="000000">
                <a:alpha val="44705"/>
              </a:srgbClr>
            </a:outerShdw>
          </a:effectLst>
        </p:spPr>
      </p:cxnSp>
      <p:sp>
        <p:nvSpPr>
          <p:cNvPr id="743" name="Google Shape;743;p91"/>
          <p:cNvSpPr/>
          <p:nvPr/>
        </p:nvSpPr>
        <p:spPr>
          <a:xfrm>
            <a:off x="2138325" y="2953051"/>
            <a:ext cx="2362200" cy="5523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(1) </a:t>
            </a:r>
            <a:r>
              <a:rPr lang="en-GB" sz="2000">
                <a:solidFill>
                  <a:schemeClr val="dk1"/>
                </a:solidFill>
                <a:latin typeface="Garamond"/>
                <a:ea typeface="Garamond"/>
                <a:cs typeface="Garamond"/>
                <a:sym typeface="Garamond"/>
              </a:rPr>
              <a:t>Click </a:t>
            </a:r>
            <a:r>
              <a:rPr b="1" lang="en-GB" sz="2000">
                <a:solidFill>
                  <a:schemeClr val="dk1"/>
                </a:solidFill>
                <a:latin typeface="Garamond"/>
                <a:ea typeface="Garamond"/>
                <a:cs typeface="Garamond"/>
                <a:sym typeface="Garamond"/>
              </a:rPr>
              <a:t>Board</a:t>
            </a:r>
            <a:endParaRPr b="0" i="0" sz="2000" u="none" cap="none" strike="noStrike">
              <a:solidFill>
                <a:schemeClr val="dk1"/>
              </a:solidFill>
              <a:latin typeface="Twentieth Century"/>
              <a:ea typeface="Twentieth Century"/>
              <a:cs typeface="Twentieth Century"/>
              <a:sym typeface="Twentieth Century"/>
            </a:endParaRPr>
          </a:p>
        </p:txBody>
      </p:sp>
      <p:pic>
        <p:nvPicPr>
          <p:cNvPr id="744" name="Google Shape;744;p91"/>
          <p:cNvPicPr preferRelativeResize="0"/>
          <p:nvPr/>
        </p:nvPicPr>
        <p:blipFill rotWithShape="1">
          <a:blip r:embed="rId5">
            <a:alphaModFix/>
          </a:blip>
          <a:srcRect b="4495" l="2310" r="14272" t="5592"/>
          <a:stretch/>
        </p:blipFill>
        <p:spPr>
          <a:xfrm>
            <a:off x="5998875" y="2541512"/>
            <a:ext cx="5964526" cy="3614571"/>
          </a:xfrm>
          <a:prstGeom prst="rect">
            <a:avLst/>
          </a:prstGeom>
          <a:noFill/>
          <a:ln>
            <a:noFill/>
          </a:ln>
        </p:spPr>
      </p:pic>
      <p:cxnSp>
        <p:nvCxnSpPr>
          <p:cNvPr id="745" name="Google Shape;745;p91"/>
          <p:cNvCxnSpPr>
            <a:stCxn id="746" idx="1"/>
          </p:cNvCxnSpPr>
          <p:nvPr/>
        </p:nvCxnSpPr>
        <p:spPr>
          <a:xfrm flipH="1">
            <a:off x="8495950" y="2158925"/>
            <a:ext cx="121200" cy="1387200"/>
          </a:xfrm>
          <a:prstGeom prst="bentConnector2">
            <a:avLst/>
          </a:prstGeom>
          <a:noFill/>
          <a:ln cap="flat" cmpd="sng" w="19050">
            <a:solidFill>
              <a:srgbClr val="FF0000"/>
            </a:solidFill>
            <a:prstDash val="solid"/>
            <a:round/>
            <a:headEnd len="sm" w="sm" type="none"/>
            <a:tailEnd len="med" w="med" type="stealth"/>
          </a:ln>
          <a:effectLst>
            <a:outerShdw blurRad="38100" rotWithShape="0" dir="5400000" dist="30000">
              <a:srgbClr val="000000">
                <a:alpha val="44705"/>
              </a:srgbClr>
            </a:outerShdw>
          </a:effectLst>
        </p:spPr>
      </p:cxnSp>
      <p:sp>
        <p:nvSpPr>
          <p:cNvPr id="746" name="Google Shape;746;p91"/>
          <p:cNvSpPr/>
          <p:nvPr/>
        </p:nvSpPr>
        <p:spPr>
          <a:xfrm>
            <a:off x="8617150" y="1901225"/>
            <a:ext cx="3222600" cy="515400"/>
          </a:xfrm>
          <a:prstGeom prst="roundRect">
            <a:avLst>
              <a:gd fmla="val 16667"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(2) </a:t>
            </a:r>
            <a:r>
              <a:rPr b="1" lang="en-GB" sz="2000">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Select the board as evive</a:t>
            </a:r>
            <a:endParaRPr b="0" i="0" sz="2000" u="none" cap="none" strike="noStrike">
              <a:solidFill>
                <a:schemeClr val="dk1"/>
              </a:solidFill>
              <a:latin typeface="Twentieth Century"/>
              <a:ea typeface="Twentieth Century"/>
              <a:cs typeface="Twentieth Century"/>
              <a:sym typeface="Twentieth Century"/>
            </a:endParaRPr>
          </a:p>
        </p:txBody>
      </p:sp>
      <p:pic>
        <p:nvPicPr>
          <p:cNvPr id="747" name="Google Shape;747;p91"/>
          <p:cNvPicPr preferRelativeResize="0"/>
          <p:nvPr/>
        </p:nvPicPr>
        <p:blipFill rotWithShape="1">
          <a:blip r:embed="rId6">
            <a:alphaModFix/>
          </a:blip>
          <a:srcRect b="0" l="0" r="0" t="0"/>
          <a:stretch/>
        </p:blipFill>
        <p:spPr>
          <a:xfrm>
            <a:off x="10386702" y="438038"/>
            <a:ext cx="1771971" cy="400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2"/>
          <p:cNvSpPr txBox="1"/>
          <p:nvPr/>
        </p:nvSpPr>
        <p:spPr>
          <a:xfrm>
            <a:off x="7467600" y="6477001"/>
            <a:ext cx="3886200" cy="441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Garamond"/>
              <a:buNone/>
            </a:pPr>
            <a:r>
              <a:rPr b="0" i="1" lang="en-GB" sz="2000" u="none" cap="none" strike="noStrike">
                <a:solidFill>
                  <a:srgbClr val="000000"/>
                </a:solidFill>
                <a:latin typeface="Garamond"/>
                <a:ea typeface="Garamond"/>
                <a:cs typeface="Garamond"/>
                <a:sym typeface="Garamond"/>
              </a:rPr>
              <a:t>Learn, Play, Innovate</a:t>
            </a:r>
            <a:endParaRPr b="0" i="1" sz="2000" u="none" cap="none" strike="noStrike">
              <a:solidFill>
                <a:srgbClr val="000000"/>
              </a:solidFill>
              <a:latin typeface="Garamond"/>
              <a:ea typeface="Garamond"/>
              <a:cs typeface="Garamond"/>
              <a:sym typeface="Garamond"/>
            </a:endParaRPr>
          </a:p>
        </p:txBody>
      </p:sp>
      <p:pic>
        <p:nvPicPr>
          <p:cNvPr id="753" name="Google Shape;753;p92"/>
          <p:cNvPicPr preferRelativeResize="0"/>
          <p:nvPr/>
        </p:nvPicPr>
        <p:blipFill rotWithShape="1">
          <a:blip r:embed="rId3">
            <a:alphaModFix/>
          </a:blip>
          <a:srcRect b="0" l="0" r="0" t="0"/>
          <a:stretch/>
        </p:blipFill>
        <p:spPr>
          <a:xfrm>
            <a:off x="103334" y="39994"/>
            <a:ext cx="2030266" cy="1181298"/>
          </a:xfrm>
          <a:prstGeom prst="rect">
            <a:avLst/>
          </a:prstGeom>
          <a:noFill/>
          <a:ln>
            <a:noFill/>
          </a:ln>
        </p:spPr>
      </p:pic>
      <p:sp>
        <p:nvSpPr>
          <p:cNvPr id="754" name="Google Shape;754;p92"/>
          <p:cNvSpPr txBox="1"/>
          <p:nvPr>
            <p:ph idx="12" type="sldNum"/>
          </p:nvPr>
        </p:nvSpPr>
        <p:spPr>
          <a:xfrm>
            <a:off x="0" y="1271589"/>
            <a:ext cx="711300" cy="2445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1190"/>
              <a:buFont typeface="Calibri"/>
              <a:buNone/>
            </a:pPr>
            <a:fld id="{00000000-1234-1234-1234-123412341234}" type="slidenum">
              <a:rPr b="1" i="0" lang="en-GB" sz="1190" u="none" cap="none" strike="noStrike">
                <a:solidFill>
                  <a:srgbClr val="FFFFFF"/>
                </a:solidFill>
                <a:latin typeface="Calibri"/>
                <a:ea typeface="Calibri"/>
                <a:cs typeface="Calibri"/>
                <a:sym typeface="Calibri"/>
              </a:rPr>
              <a:t>‹#›</a:t>
            </a:fld>
            <a:endParaRPr b="1" i="0" sz="1190" u="none" cap="none" strike="noStrike">
              <a:solidFill>
                <a:srgbClr val="FFFFFF"/>
              </a:solidFill>
              <a:latin typeface="Calibri"/>
              <a:ea typeface="Calibri"/>
              <a:cs typeface="Calibri"/>
              <a:sym typeface="Calibri"/>
            </a:endParaRPr>
          </a:p>
        </p:txBody>
      </p:sp>
      <p:sp>
        <p:nvSpPr>
          <p:cNvPr id="755" name="Google Shape;755;p92"/>
          <p:cNvSpPr/>
          <p:nvPr/>
        </p:nvSpPr>
        <p:spPr>
          <a:xfrm>
            <a:off x="0" y="6425208"/>
            <a:ext cx="20574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1" lang="en-GB" sz="2000" u="none" cap="none" strike="noStrike">
                <a:solidFill>
                  <a:srgbClr val="000000"/>
                </a:solidFill>
                <a:latin typeface="Garamond"/>
                <a:ea typeface="Garamond"/>
                <a:cs typeface="Garamond"/>
                <a:sym typeface="Garamond"/>
              </a:rPr>
              <a:t>www.brainiacs.com.ng</a:t>
            </a:r>
            <a:endParaRPr/>
          </a:p>
        </p:txBody>
      </p:sp>
      <p:pic>
        <p:nvPicPr>
          <p:cNvPr id="756" name="Google Shape;756;p92"/>
          <p:cNvPicPr preferRelativeResize="0"/>
          <p:nvPr/>
        </p:nvPicPr>
        <p:blipFill rotWithShape="1">
          <a:blip r:embed="rId4">
            <a:alphaModFix/>
          </a:blip>
          <a:srcRect b="5668" l="0" r="35358" t="14497"/>
          <a:stretch/>
        </p:blipFill>
        <p:spPr>
          <a:xfrm>
            <a:off x="171425" y="2077477"/>
            <a:ext cx="5827452" cy="4046291"/>
          </a:xfrm>
          <a:prstGeom prst="rect">
            <a:avLst/>
          </a:prstGeom>
          <a:noFill/>
          <a:ln>
            <a:noFill/>
          </a:ln>
        </p:spPr>
      </p:pic>
      <p:cxnSp>
        <p:nvCxnSpPr>
          <p:cNvPr id="757" name="Google Shape;757;p92"/>
          <p:cNvCxnSpPr/>
          <p:nvPr/>
        </p:nvCxnSpPr>
        <p:spPr>
          <a:xfrm flipH="1">
            <a:off x="497350" y="5183475"/>
            <a:ext cx="2301000" cy="807300"/>
          </a:xfrm>
          <a:prstGeom prst="bentConnector3">
            <a:avLst>
              <a:gd fmla="val 50000" name="adj1"/>
            </a:avLst>
          </a:prstGeom>
          <a:noFill/>
          <a:ln cap="flat" cmpd="sng" w="1905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758" name="Google Shape;758;p92"/>
          <p:cNvSpPr/>
          <p:nvPr/>
        </p:nvSpPr>
        <p:spPr>
          <a:xfrm>
            <a:off x="2590800" y="4718600"/>
            <a:ext cx="2362200" cy="810000"/>
          </a:xfrm>
          <a:prstGeom prst="roundRect">
            <a:avLst>
              <a:gd fmla="val 8386"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3</a:t>
            </a:r>
            <a:r>
              <a:rPr b="1" i="0" lang="en-GB" sz="2000" u="none" cap="none" strike="noStrike">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Click on the </a:t>
            </a:r>
            <a:r>
              <a:rPr b="1" lang="en-GB" sz="2000">
                <a:solidFill>
                  <a:schemeClr val="dk1"/>
                </a:solidFill>
                <a:latin typeface="Garamond"/>
                <a:ea typeface="Garamond"/>
                <a:cs typeface="Garamond"/>
                <a:sym typeface="Garamond"/>
              </a:rPr>
              <a:t>Add extension</a:t>
            </a:r>
            <a:r>
              <a:rPr lang="en-GB" sz="2000">
                <a:solidFill>
                  <a:schemeClr val="dk1"/>
                </a:solidFill>
                <a:latin typeface="Garamond"/>
                <a:ea typeface="Garamond"/>
                <a:cs typeface="Garamond"/>
                <a:sym typeface="Garamond"/>
              </a:rPr>
              <a:t> button</a:t>
            </a:r>
            <a:endParaRPr b="0" i="0" sz="2000" u="none" cap="none" strike="noStrike">
              <a:solidFill>
                <a:schemeClr val="dk1"/>
              </a:solidFill>
              <a:latin typeface="Twentieth Century"/>
              <a:ea typeface="Twentieth Century"/>
              <a:cs typeface="Twentieth Century"/>
              <a:sym typeface="Twentieth Century"/>
            </a:endParaRPr>
          </a:p>
        </p:txBody>
      </p:sp>
      <p:pic>
        <p:nvPicPr>
          <p:cNvPr id="759" name="Google Shape;759;p92"/>
          <p:cNvPicPr preferRelativeResize="0"/>
          <p:nvPr/>
        </p:nvPicPr>
        <p:blipFill rotWithShape="1">
          <a:blip r:embed="rId5">
            <a:alphaModFix/>
          </a:blip>
          <a:srcRect b="4915" l="0" r="1768" t="0"/>
          <a:stretch/>
        </p:blipFill>
        <p:spPr>
          <a:xfrm>
            <a:off x="5272725" y="2588275"/>
            <a:ext cx="6690675" cy="3641050"/>
          </a:xfrm>
          <a:prstGeom prst="rect">
            <a:avLst/>
          </a:prstGeom>
          <a:noFill/>
          <a:ln>
            <a:noFill/>
          </a:ln>
        </p:spPr>
      </p:pic>
      <p:cxnSp>
        <p:nvCxnSpPr>
          <p:cNvPr id="760" name="Google Shape;760;p92"/>
          <p:cNvCxnSpPr/>
          <p:nvPr/>
        </p:nvCxnSpPr>
        <p:spPr>
          <a:xfrm rot="5400000">
            <a:off x="5615350" y="2719750"/>
            <a:ext cx="1694700" cy="473700"/>
          </a:xfrm>
          <a:prstGeom prst="bentConnector3">
            <a:avLst>
              <a:gd fmla="val 50000" name="adj1"/>
            </a:avLst>
          </a:prstGeom>
          <a:noFill/>
          <a:ln cap="flat" cmpd="sng" w="19050">
            <a:solidFill>
              <a:srgbClr val="FF0000"/>
            </a:solidFill>
            <a:prstDash val="solid"/>
            <a:round/>
            <a:headEnd len="sm" w="sm" type="none"/>
            <a:tailEnd len="med" w="med" type="stealth"/>
          </a:ln>
          <a:effectLst>
            <a:outerShdw blurRad="38100" rotWithShape="0" dir="5400000" dist="30000">
              <a:srgbClr val="000000">
                <a:alpha val="44710"/>
              </a:srgbClr>
            </a:outerShdw>
          </a:effectLst>
        </p:spPr>
      </p:cxnSp>
      <p:sp>
        <p:nvSpPr>
          <p:cNvPr id="761" name="Google Shape;761;p92"/>
          <p:cNvSpPr/>
          <p:nvPr/>
        </p:nvSpPr>
        <p:spPr>
          <a:xfrm>
            <a:off x="6225850" y="1627950"/>
            <a:ext cx="2978100" cy="515400"/>
          </a:xfrm>
          <a:prstGeom prst="roundRect">
            <a:avLst>
              <a:gd fmla="val 16667" name="adj"/>
            </a:avLst>
          </a:prstGeom>
          <a:solidFill>
            <a:srgbClr val="E9F0F5"/>
          </a:solidFill>
          <a:ln cap="flat" cmpd="sng" w="19050">
            <a:solidFill>
              <a:srgbClr val="FF0000"/>
            </a:solidFill>
            <a:prstDash val="solid"/>
            <a:round/>
            <a:headEnd len="sm" w="sm" type="none"/>
            <a:tailEnd len="sm" w="sm" type="none"/>
          </a:ln>
        </p:spPr>
        <p:txBody>
          <a:bodyPr anchorCtr="0" anchor="ctr" bIns="50400" lIns="100825" spcFirstLastPara="1" rIns="100825" wrap="square" tIns="50400">
            <a:noAutofit/>
          </a:bodyPr>
          <a:lstStyle/>
          <a:p>
            <a:pPr indent="0" lvl="0" marL="0" marR="0" rtl="0" algn="l">
              <a:spcBef>
                <a:spcPts val="0"/>
              </a:spcBef>
              <a:spcAft>
                <a:spcPts val="0"/>
              </a:spcAft>
              <a:buNone/>
            </a:pPr>
            <a:r>
              <a:rPr b="1" i="0" lang="en-GB" sz="2000" u="none" cap="none" strike="noStrike">
                <a:solidFill>
                  <a:schemeClr val="dk1"/>
                </a:solidFill>
                <a:latin typeface="Garamond"/>
                <a:ea typeface="Garamond"/>
                <a:cs typeface="Garamond"/>
                <a:sym typeface="Garamond"/>
              </a:rPr>
              <a:t>(</a:t>
            </a:r>
            <a:r>
              <a:rPr b="1" lang="en-GB" sz="2000">
                <a:solidFill>
                  <a:schemeClr val="dk1"/>
                </a:solidFill>
                <a:latin typeface="Garamond"/>
                <a:ea typeface="Garamond"/>
                <a:cs typeface="Garamond"/>
                <a:sym typeface="Garamond"/>
              </a:rPr>
              <a:t>4</a:t>
            </a:r>
            <a:r>
              <a:rPr b="1" i="0" lang="en-GB" sz="2000" u="none" cap="none" strike="noStrike">
                <a:solidFill>
                  <a:schemeClr val="dk1"/>
                </a:solidFill>
                <a:latin typeface="Garamond"/>
                <a:ea typeface="Garamond"/>
                <a:cs typeface="Garamond"/>
                <a:sym typeface="Garamond"/>
              </a:rPr>
              <a:t>) </a:t>
            </a:r>
            <a:r>
              <a:rPr b="1" lang="en-GB" sz="2000">
                <a:solidFill>
                  <a:schemeClr val="dk1"/>
                </a:solidFill>
                <a:latin typeface="Garamond"/>
                <a:ea typeface="Garamond"/>
                <a:cs typeface="Garamond"/>
                <a:sym typeface="Garamond"/>
              </a:rPr>
              <a:t> </a:t>
            </a:r>
            <a:r>
              <a:rPr lang="en-GB" sz="2000">
                <a:solidFill>
                  <a:schemeClr val="dk1"/>
                </a:solidFill>
                <a:latin typeface="Garamond"/>
                <a:ea typeface="Garamond"/>
                <a:cs typeface="Garamond"/>
                <a:sym typeface="Garamond"/>
              </a:rPr>
              <a:t>Select </a:t>
            </a:r>
            <a:r>
              <a:rPr b="1" lang="en-GB" sz="2000">
                <a:solidFill>
                  <a:schemeClr val="dk1"/>
                </a:solidFill>
                <a:latin typeface="Garamond"/>
                <a:ea typeface="Garamond"/>
                <a:cs typeface="Garamond"/>
                <a:sym typeface="Garamond"/>
              </a:rPr>
              <a:t>Face Detection</a:t>
            </a:r>
            <a:endParaRPr b="1" i="0" sz="2000" u="none" cap="none" strike="noStrike">
              <a:solidFill>
                <a:schemeClr val="dk1"/>
              </a:solidFill>
              <a:latin typeface="Twentieth Century"/>
              <a:ea typeface="Twentieth Century"/>
              <a:cs typeface="Twentieth Century"/>
              <a:sym typeface="Twentieth Century"/>
            </a:endParaRPr>
          </a:p>
        </p:txBody>
      </p:sp>
      <p:pic>
        <p:nvPicPr>
          <p:cNvPr id="762" name="Google Shape;762;p92"/>
          <p:cNvPicPr preferRelativeResize="0"/>
          <p:nvPr/>
        </p:nvPicPr>
        <p:blipFill rotWithShape="1">
          <a:blip r:embed="rId6">
            <a:alphaModFix/>
          </a:blip>
          <a:srcRect b="0" l="0" r="0" t="0"/>
          <a:stretch/>
        </p:blipFill>
        <p:spPr>
          <a:xfrm>
            <a:off x="10386702" y="438038"/>
            <a:ext cx="1771971" cy="400125"/>
          </a:xfrm>
          <a:prstGeom prst="rect">
            <a:avLst/>
          </a:prstGeom>
          <a:noFill/>
          <a:ln>
            <a:noFill/>
          </a:ln>
        </p:spPr>
      </p:pic>
      <p:sp>
        <p:nvSpPr>
          <p:cNvPr id="763" name="Google Shape;763;p92"/>
          <p:cNvSpPr txBox="1"/>
          <p:nvPr>
            <p:ph type="title"/>
          </p:nvPr>
        </p:nvSpPr>
        <p:spPr>
          <a:xfrm>
            <a:off x="2814900" y="59150"/>
            <a:ext cx="6562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solidFill>
                  <a:schemeClr val="dk1"/>
                </a:solidFill>
                <a:latin typeface="Garamond"/>
                <a:ea typeface="Garamond"/>
                <a:cs typeface="Garamond"/>
                <a:sym typeface="Garamond"/>
              </a:rPr>
              <a:t>Adding Face Detection Extension</a:t>
            </a:r>
            <a:r>
              <a:rPr b="1" lang="en-GB" sz="2000">
                <a:solidFill>
                  <a:schemeClr val="dk1"/>
                </a:solidFill>
                <a:latin typeface="Garamond"/>
                <a:ea typeface="Garamond"/>
                <a:cs typeface="Garamond"/>
                <a:sym typeface="Garamond"/>
              </a:rPr>
              <a:t>(Cont)</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dia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edia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Media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Media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Media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4_Media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2.xml><?xml version="1.0" encoding="utf-8"?>
<a:themeOverride xmlns:a="http://schemas.openxmlformats.org/drawingml/2006/main" xmlns:r="http://schemas.openxmlformats.org/officeDocument/2006/relationship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3.xml><?xml version="1.0" encoding="utf-8"?>
<a:themeOverride xmlns:a="http://schemas.openxmlformats.org/drawingml/2006/main" xmlns:r="http://schemas.openxmlformats.org/officeDocument/2006/relationship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4.xml><?xml version="1.0" encoding="utf-8"?>
<a:themeOverride xmlns:a="http://schemas.openxmlformats.org/drawingml/2006/main" xmlns:r="http://schemas.openxmlformats.org/officeDocument/2006/relationship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